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78F677-5E9B-403D-DB67-1C2DF2235591}" v="9" dt="2023-07-22T00:35:16.786"/>
    <p1510:client id="{BF073611-F5F2-3201-D36A-8F43E30FA42A}" v="4" dt="2023-07-22T00:36:11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F1716-7FF5-28BC-ACD4-55B11B01B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71B17-0B09-E209-A756-52C2B0778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0B526-1043-0C09-8A11-610788CD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AE58-8D5E-40BF-9168-2629311FAD2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2564E-BBB0-2C00-9077-68929D0C1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C23CF-9D9D-E508-2B40-D305C9C4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0990-E02A-492B-B2A7-4AA55767D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6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9D500-9D78-2660-0165-39CBC7941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493D9-96BF-B8F1-0A12-436D946AF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55045-48A3-64BD-CF83-C252ABBE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AE58-8D5E-40BF-9168-2629311FAD2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60DF5-06AF-A091-13FC-7CD9C1B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A80AD-B713-32AC-3DEF-9005678E1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0990-E02A-492B-B2A7-4AA55767D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8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D49E07-1C94-1669-8D7D-E69CDD52C5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07350E-1316-C924-9CD2-EB5A37DA0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2C96C-0533-5504-DE9E-08E3A32DA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AE58-8D5E-40BF-9168-2629311FAD2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2EB8E-3CB7-8FE6-EF03-35C5E115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2AD91-E399-9C1C-E672-B92DBDB7B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0990-E02A-492B-B2A7-4AA55767D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1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9A940-1885-66F5-47FC-A9181693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6C1A7-7EEA-F2EF-B91F-ED937425C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4D047-0091-FD33-3302-7BA870EC6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AE58-8D5E-40BF-9168-2629311FAD2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47F2C-C231-17F1-201C-5C0947202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13E92-B899-5650-B28A-1C24E1A4B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0990-E02A-492B-B2A7-4AA55767D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3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B4428-0EE3-A59E-6679-4CB9577E4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8CA13-2E36-9D2E-3C26-2ABBBB5A3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E46BA-0F6A-2D4D-C1AA-FA2D93D2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AE58-8D5E-40BF-9168-2629311FAD2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015F9-E46C-8B5E-E8E2-1AB509B39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39630-CE5C-12A6-92EE-E26C115B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0990-E02A-492B-B2A7-4AA55767D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4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6B674-0190-03B2-F0F2-CA6C722F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59860-AEC7-ABFC-A4A7-46C60ABC8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AE429C-2044-8437-A87B-9062224E1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B2407-FD9D-CD59-D24F-C076F6FC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AE58-8D5E-40BF-9168-2629311FAD2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29DF6-21CD-F16F-6E62-FBCF3B49A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E63FF-5F4B-503F-D496-F055AE58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0990-E02A-492B-B2A7-4AA55767D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2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42FE9-F299-F68F-8E79-8D527BE0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F0193-1A25-E08A-27EB-A4E86A94C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8072E-B44D-4A73-3EF0-D9FFE79D5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8724ED-0D5D-EDDB-BAFD-519D9037B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0878BC-27F6-087E-D323-5D2DC3B0C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28F698-FCDF-FCDE-EA02-5B3D1CDD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AE58-8D5E-40BF-9168-2629311FAD2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F517AB-5498-F471-62E1-50875A1B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A295A3-B8A2-6AAB-AB84-F5E9D03D9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0990-E02A-492B-B2A7-4AA55767D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4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7A3A-F807-7682-E005-B90D7002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9310F8-C2D6-48D6-F4D8-873BF3A45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AE58-8D5E-40BF-9168-2629311FAD2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AFB85-7782-D396-774E-C81DFB42E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28113-6652-87C5-F1C3-5248F2E4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0990-E02A-492B-B2A7-4AA55767D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8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D2BF53-C3D8-A942-982F-F3D44D17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AE58-8D5E-40BF-9168-2629311FAD2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9FEF38-129E-69B5-B68F-E76C5DBC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FE20F-7B24-E836-AB51-238B1C97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0990-E02A-492B-B2A7-4AA55767D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3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2A4E-5E5C-DE73-29B9-653356A2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B330C-EBB0-CC91-BC3A-38B764D4E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BE0D6-69F0-854C-3046-586EA3D93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EE15B-282F-4E6D-FE8C-11039861B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AE58-8D5E-40BF-9168-2629311FAD2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45E2C-C6B9-23CB-04C1-C1F1D506A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ED2E5-7265-2B2E-FF18-14BE0A86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0990-E02A-492B-B2A7-4AA55767D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44936-457B-D3DA-BA1E-CF31EFF2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C5F71-61EB-5D73-68DB-109365382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5270B-5EC7-9270-C49B-B49C41D71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6B9C5-069A-4406-E891-2E9730F1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AE58-8D5E-40BF-9168-2629311FAD2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6B19A-CEE5-D22F-403E-B31731C54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914C2-8A59-DE70-D727-B3E84F2F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0990-E02A-492B-B2A7-4AA55767D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5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C24C34-3436-2473-EC29-0F95AD77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F9436-CF80-691B-FB0D-1C469F9D3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68E15-0E87-E148-A60D-CFC4DBBAE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9AE58-8D5E-40BF-9168-2629311FAD23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4717F-D978-739A-5399-CEBE33029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637B6-AC58-71B8-00AC-F74174F3C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00990-E02A-492B-B2A7-4AA55767D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4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BECF36-C4E9-20B0-A94B-1D925F2F5C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2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3" descr="A blue and white diagram of a student appointment&#10;&#10;Description automatically generated">
            <a:extLst>
              <a:ext uri="{FF2B5EF4-FFF2-40B4-BE49-F238E27FC236}">
                <a16:creationId xmlns:a16="http://schemas.microsoft.com/office/drawing/2014/main" id="{B8CF1AC3-1D28-A9D8-EDB7-8872BD710B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784" r="872" b="915"/>
          <a:stretch/>
        </p:blipFill>
        <p:spPr>
          <a:xfrm>
            <a:off x="20" y="1900518"/>
            <a:ext cx="12191980" cy="49574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DBD92B-AEB9-425A-9E81-69849352C7FF}"/>
              </a:ext>
            </a:extLst>
          </p:cNvPr>
          <p:cNvSpPr txBox="1"/>
          <p:nvPr/>
        </p:nvSpPr>
        <p:spPr>
          <a:xfrm>
            <a:off x="860612" y="546847"/>
            <a:ext cx="89557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Process of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Getting the Appointment</a:t>
            </a:r>
          </a:p>
          <a:p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35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21CA8-5027-CD64-1254-FFB07AEE3A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77E813-04C6-09D9-9FA9-8A0F0592B4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5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3" descr="A collage of people smiling&#10;&#10;Description automatically generated">
            <a:extLst>
              <a:ext uri="{FF2B5EF4-FFF2-40B4-BE49-F238E27FC236}">
                <a16:creationId xmlns:a16="http://schemas.microsoft.com/office/drawing/2014/main" id="{B13D7CB4-4200-DCC7-B31D-09A1051849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3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3" descr="A group of people sitting at a counter&#10;&#10;Description automatically generated">
            <a:extLst>
              <a:ext uri="{FF2B5EF4-FFF2-40B4-BE49-F238E27FC236}">
                <a16:creationId xmlns:a16="http://schemas.microsoft.com/office/drawing/2014/main" id="{D224C318-1803-9B9F-13BC-091E1E6506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9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3" descr="A person with a beard and a bow tie&#10;&#10;Description automatically generated">
            <a:extLst>
              <a:ext uri="{FF2B5EF4-FFF2-40B4-BE49-F238E27FC236}">
                <a16:creationId xmlns:a16="http://schemas.microsoft.com/office/drawing/2014/main" id="{770AF63F-A5FE-C71B-A167-712421617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3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F11C8BE830784F8FA58CC502D52540" ma:contentTypeVersion="37" ma:contentTypeDescription="Create a new document." ma:contentTypeScope="" ma:versionID="d889a3c184983797f73146dfe0f8e849">
  <xsd:schema xmlns:xsd="http://www.w3.org/2001/XMLSchema" xmlns:xs="http://www.w3.org/2001/XMLSchema" xmlns:p="http://schemas.microsoft.com/office/2006/metadata/properties" xmlns:ns3="4a4a1225-9c5c-4c8e-9c05-84c0b6fec9ca" xmlns:ns4="aab23a85-508b-4bdf-aacc-798d89795bcf" targetNamespace="http://schemas.microsoft.com/office/2006/metadata/properties" ma:root="true" ma:fieldsID="ed04e8e57ef4ce7b644c516c50b35cbf" ns3:_="" ns4:_="">
    <xsd:import namespace="4a4a1225-9c5c-4c8e-9c05-84c0b6fec9ca"/>
    <xsd:import namespace="aab23a85-508b-4bdf-aacc-798d89795b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4a1225-9c5c-4c8e-9c05-84c0b6fec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6" nillable="true" ma:displayName="Notebook Type" ma:internalName="NotebookType">
      <xsd:simpleType>
        <xsd:restriction base="dms:Text"/>
      </xsd:simpleType>
    </xsd:element>
    <xsd:element name="FolderType" ma:index="17" nillable="true" ma:displayName="Folder Type" ma:internalName="FolderType">
      <xsd:simpleType>
        <xsd:restriction base="dms:Text"/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msChannelId" ma:index="20" nillable="true" ma:displayName="Teams Channel Id" ma:internalName="TeamsChannelId">
      <xsd:simpleType>
        <xsd:restriction base="dms:Text"/>
      </xsd:simpleType>
    </xsd:element>
    <xsd:element name="Owner" ma:index="21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2" nillable="true" ma:displayName="Math Settings" ma:internalName="Math_Settings">
      <xsd:simpleType>
        <xsd:restriction base="dms:Text"/>
      </xsd:simpleType>
    </xsd:element>
    <xsd:element name="DefaultSectionNames" ma:index="2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4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9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4" nillable="true" ma:displayName="Is Collaboration Space Locked" ma:internalName="Is_Collaboration_Space_Locked">
      <xsd:simpleType>
        <xsd:restriction base="dms:Boolean"/>
      </xsd:simpleType>
    </xsd:element>
    <xsd:element name="IsNotebookLocked" ma:index="35" nillable="true" ma:displayName="Is Notebook Locked" ma:internalName="IsNotebookLocked">
      <xsd:simpleType>
        <xsd:restriction base="dms:Boolean"/>
      </xsd:simpleType>
    </xsd:element>
    <xsd:element name="Teams_Channel_Section_Location" ma:index="36" nillable="true" ma:displayName="Teams Channel Section Location" ma:internalName="Teams_Channel_Section_Location">
      <xsd:simpleType>
        <xsd:restriction base="dms:Text"/>
      </xsd:simpleType>
    </xsd:element>
    <xsd:element name="MediaServiceAutoTags" ma:index="37" nillable="true" ma:displayName="Tags" ma:internalName="MediaServiceAutoTags" ma:readOnly="true">
      <xsd:simpleType>
        <xsd:restriction base="dms:Text"/>
      </xsd:simple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1" nillable="true" ma:displayName="Location" ma:internalName="MediaServiceLocation" ma:readOnly="true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  <xsd:element name="MediaServiceObjectDetectorVersions" ma:index="4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b23a85-508b-4bdf-aacc-798d89795bc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4a4a1225-9c5c-4c8e-9c05-84c0b6fec9ca" xsi:nil="true"/>
    <FolderType xmlns="4a4a1225-9c5c-4c8e-9c05-84c0b6fec9ca" xsi:nil="true"/>
    <Teachers xmlns="4a4a1225-9c5c-4c8e-9c05-84c0b6fec9ca">
      <UserInfo>
        <DisplayName/>
        <AccountId xsi:nil="true"/>
        <AccountType/>
      </UserInfo>
    </Teachers>
    <Student_Groups xmlns="4a4a1225-9c5c-4c8e-9c05-84c0b6fec9ca">
      <UserInfo>
        <DisplayName/>
        <AccountId xsi:nil="true"/>
        <AccountType/>
      </UserInfo>
    </Student_Groups>
    <Teams_Channel_Section_Location xmlns="4a4a1225-9c5c-4c8e-9c05-84c0b6fec9ca" xsi:nil="true"/>
    <AppVersion xmlns="4a4a1225-9c5c-4c8e-9c05-84c0b6fec9ca" xsi:nil="true"/>
    <LMS_Mappings xmlns="4a4a1225-9c5c-4c8e-9c05-84c0b6fec9ca" xsi:nil="true"/>
    <Invited_Teachers xmlns="4a4a1225-9c5c-4c8e-9c05-84c0b6fec9ca" xsi:nil="true"/>
    <Owner xmlns="4a4a1225-9c5c-4c8e-9c05-84c0b6fec9ca">
      <UserInfo>
        <DisplayName/>
        <AccountId xsi:nil="true"/>
        <AccountType/>
      </UserInfo>
    </Owner>
    <Students xmlns="4a4a1225-9c5c-4c8e-9c05-84c0b6fec9ca">
      <UserInfo>
        <DisplayName/>
        <AccountId xsi:nil="true"/>
        <AccountType/>
      </UserInfo>
    </Students>
    <Math_Settings xmlns="4a4a1225-9c5c-4c8e-9c05-84c0b6fec9ca" xsi:nil="true"/>
    <_activity xmlns="4a4a1225-9c5c-4c8e-9c05-84c0b6fec9ca" xsi:nil="true"/>
    <Templates xmlns="4a4a1225-9c5c-4c8e-9c05-84c0b6fec9ca" xsi:nil="true"/>
    <Has_Teacher_Only_SectionGroup xmlns="4a4a1225-9c5c-4c8e-9c05-84c0b6fec9ca" xsi:nil="true"/>
    <Invited_Students xmlns="4a4a1225-9c5c-4c8e-9c05-84c0b6fec9ca" xsi:nil="true"/>
    <IsNotebookLocked xmlns="4a4a1225-9c5c-4c8e-9c05-84c0b6fec9ca" xsi:nil="true"/>
    <DefaultSectionNames xmlns="4a4a1225-9c5c-4c8e-9c05-84c0b6fec9ca" xsi:nil="true"/>
    <TeamsChannelId xmlns="4a4a1225-9c5c-4c8e-9c05-84c0b6fec9ca" xsi:nil="true"/>
    <CultureName xmlns="4a4a1225-9c5c-4c8e-9c05-84c0b6fec9ca" xsi:nil="true"/>
    <Distribution_Groups xmlns="4a4a1225-9c5c-4c8e-9c05-84c0b6fec9ca" xsi:nil="true"/>
    <Self_Registration_Enabled xmlns="4a4a1225-9c5c-4c8e-9c05-84c0b6fec9ca" xsi:nil="true"/>
    <Is_Collaboration_Space_Locked xmlns="4a4a1225-9c5c-4c8e-9c05-84c0b6fec9ca" xsi:nil="true"/>
  </documentManagement>
</p:properties>
</file>

<file path=customXml/itemProps1.xml><?xml version="1.0" encoding="utf-8"?>
<ds:datastoreItem xmlns:ds="http://schemas.openxmlformats.org/officeDocument/2006/customXml" ds:itemID="{0BC3878C-6037-4E59-8A18-433BCDF954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4a1225-9c5c-4c8e-9c05-84c0b6fec9ca"/>
    <ds:schemaRef ds:uri="aab23a85-508b-4bdf-aacc-798d89795b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E66F74-FA44-450E-A7B9-D0FDCFFE6C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354FF1-396A-41C1-A252-4ABACDDDF654}">
  <ds:schemaRefs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aab23a85-508b-4bdf-aacc-798d89795bcf"/>
    <ds:schemaRef ds:uri="4a4a1225-9c5c-4c8e-9c05-84c0b6fec9c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 Coats</dc:creator>
  <cp:lastModifiedBy>Marty Holmes</cp:lastModifiedBy>
  <cp:revision>14</cp:revision>
  <dcterms:created xsi:type="dcterms:W3CDTF">2023-07-21T15:14:27Z</dcterms:created>
  <dcterms:modified xsi:type="dcterms:W3CDTF">2023-10-12T17:39:50Z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0x0101009EF11C8BE830784F8FA58CC502D52540</vt:lpwstr>
  </property>
</Properties>
</file>