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3073" r:id="rId5"/>
    <p:sldId id="3072" r:id="rId6"/>
    <p:sldId id="3075" r:id="rId7"/>
    <p:sldId id="302" r:id="rId8"/>
    <p:sldId id="639" r:id="rId9"/>
    <p:sldId id="3077" r:id="rId10"/>
    <p:sldId id="3081" r:id="rId11"/>
    <p:sldId id="3078" r:id="rId12"/>
  </p:sldIdLst>
  <p:sldSz cx="14630400" cy="8229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465"/>
    <a:srgbClr val="F99707"/>
    <a:srgbClr val="E96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9354" autoAdjust="0"/>
  </p:normalViewPr>
  <p:slideViewPr>
    <p:cSldViewPr snapToGrid="0">
      <p:cViewPr varScale="1">
        <p:scale>
          <a:sx n="56" d="100"/>
          <a:sy n="56" d="100"/>
        </p:scale>
        <p:origin x="1258" y="62"/>
      </p:cViewPr>
      <p:guideLst>
        <p:guide orient="horz" pos="2592"/>
        <p:guide pos="4608"/>
      </p:guideLst>
    </p:cSldViewPr>
  </p:slideViewPr>
  <p:outlineViewPr>
    <p:cViewPr>
      <p:scale>
        <a:sx n="33" d="100"/>
        <a:sy n="33" d="100"/>
      </p:scale>
      <p:origin x="0" y="-1176"/>
    </p:cViewPr>
  </p:outlineViewPr>
  <p:notesTextViewPr>
    <p:cViewPr>
      <p:scale>
        <a:sx n="1" d="1"/>
        <a:sy n="1" d="1"/>
      </p:scale>
      <p:origin x="0" y="0"/>
    </p:cViewPr>
  </p:notesTextViewPr>
  <p:sorterViewPr>
    <p:cViewPr>
      <p:scale>
        <a:sx n="100" d="100"/>
        <a:sy n="100" d="100"/>
      </p:scale>
      <p:origin x="0" y="-8082"/>
    </p:cViewPr>
  </p:sorterViewPr>
  <p:notesViewPr>
    <p:cSldViewPr snapToGrid="0">
      <p:cViewPr varScale="1">
        <p:scale>
          <a:sx n="56" d="100"/>
          <a:sy n="56"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627EA-5A95-41FD-95F5-7091E3887C78}" type="doc">
      <dgm:prSet loTypeId="urn:microsoft.com/office/officeart/2005/8/layout/equation2" loCatId="relationship" qsTypeId="urn:microsoft.com/office/officeart/2005/8/quickstyle/3d2" qsCatId="3D" csTypeId="urn:microsoft.com/office/officeart/2005/8/colors/colorful5" csCatId="colorful" phldr="1"/>
      <dgm:spPr/>
    </dgm:pt>
    <dgm:pt modelId="{DB86FBFD-C7AA-4F9E-8500-7AA500497CA4}">
      <dgm:prSet phldrT="[Text]"/>
      <dgm:spPr>
        <a:gradFill flip="none" rotWithShape="1">
          <a:gsLst>
            <a:gs pos="0">
              <a:srgbClr val="7030A0"/>
            </a:gs>
            <a:gs pos="50000">
              <a:schemeClr val="accent5">
                <a:hueOff val="0"/>
                <a:satOff val="0"/>
                <a:lumOff val="0"/>
                <a:alphaOff val="0"/>
                <a:satMod val="110000"/>
                <a:lumMod val="100000"/>
                <a:shade val="100000"/>
              </a:schemeClr>
            </a:gs>
            <a:gs pos="100000">
              <a:srgbClr val="7030A0"/>
            </a:gs>
          </a:gsLst>
          <a:path path="circle">
            <a:fillToRect l="100000" t="100000"/>
          </a:path>
          <a:tileRect r="-100000" b="-100000"/>
        </a:gradFill>
      </dgm:spPr>
      <dgm:t>
        <a:bodyPr/>
        <a:lstStyle/>
        <a:p>
          <a:r>
            <a:rPr lang="en-US" b="1" dirty="0"/>
            <a:t>ITEMS</a:t>
          </a:r>
        </a:p>
      </dgm:t>
    </dgm:pt>
    <dgm:pt modelId="{3B354FF8-7387-4267-BCBA-C407AF9E4ACA}" type="parTrans" cxnId="{ACBE5DB2-3014-43A6-BEAA-F123A4C0E291}">
      <dgm:prSet/>
      <dgm:spPr/>
      <dgm:t>
        <a:bodyPr/>
        <a:lstStyle/>
        <a:p>
          <a:endParaRPr lang="en-US"/>
        </a:p>
      </dgm:t>
    </dgm:pt>
    <dgm:pt modelId="{6D8DF9AD-1A6A-428F-B677-D1CDB8EB4B25}" type="sibTrans" cxnId="{ACBE5DB2-3014-43A6-BEAA-F123A4C0E291}">
      <dgm:prSet/>
      <dgm:spPr/>
      <dgm:t>
        <a:bodyPr/>
        <a:lstStyle/>
        <a:p>
          <a:endParaRPr lang="en-US">
            <a:solidFill>
              <a:schemeClr val="accent5">
                <a:lumMod val="75000"/>
              </a:schemeClr>
            </a:solidFill>
          </a:endParaRPr>
        </a:p>
      </dgm:t>
    </dgm:pt>
    <dgm:pt modelId="{1B4C29EC-B945-4784-8B26-BAA4F1E775DF}">
      <dgm:prSet phldrT="[Text]"/>
      <dgm:spPr>
        <a:gradFill flip="none" rotWithShape="1">
          <a:gsLst>
            <a:gs pos="0">
              <a:srgbClr val="7030A0"/>
            </a:gs>
            <a:gs pos="50000">
              <a:schemeClr val="accent5">
                <a:hueOff val="5355161"/>
                <a:satOff val="12499"/>
                <a:lumOff val="-5000"/>
                <a:alphaOff val="0"/>
                <a:satMod val="110000"/>
                <a:lumMod val="100000"/>
                <a:shade val="100000"/>
              </a:schemeClr>
            </a:gs>
            <a:gs pos="100000">
              <a:schemeClr val="accent5">
                <a:hueOff val="5355161"/>
                <a:satOff val="12499"/>
                <a:lumOff val="-5000"/>
                <a:alphaOff val="0"/>
                <a:lumMod val="99000"/>
                <a:satMod val="120000"/>
                <a:shade val="78000"/>
              </a:schemeClr>
            </a:gs>
          </a:gsLst>
          <a:path path="circle">
            <a:fillToRect l="100000" t="100000"/>
          </a:path>
          <a:tileRect r="-100000" b="-100000"/>
        </a:gradFill>
      </dgm:spPr>
      <dgm:t>
        <a:bodyPr/>
        <a:lstStyle/>
        <a:p>
          <a:r>
            <a:rPr lang="en-US" b="1" dirty="0"/>
            <a:t>SCALES</a:t>
          </a:r>
        </a:p>
      </dgm:t>
    </dgm:pt>
    <dgm:pt modelId="{ED1A8DE3-9D36-4733-AEDC-D2FE40E40458}" type="parTrans" cxnId="{28B5DCC2-B4BC-4262-9D18-389FC0A30E11}">
      <dgm:prSet/>
      <dgm:spPr/>
      <dgm:t>
        <a:bodyPr/>
        <a:lstStyle/>
        <a:p>
          <a:endParaRPr lang="en-US"/>
        </a:p>
      </dgm:t>
    </dgm:pt>
    <dgm:pt modelId="{564A4BFF-0341-4ECF-8D6E-1CB1DA9A0315}" type="sibTrans" cxnId="{28B5DCC2-B4BC-4262-9D18-389FC0A30E11}">
      <dgm:prSet/>
      <dgm:spPr/>
      <dgm:t>
        <a:bodyPr/>
        <a:lstStyle/>
        <a:p>
          <a:endParaRPr lang="en-US"/>
        </a:p>
      </dgm:t>
    </dgm:pt>
    <dgm:pt modelId="{9EB8F6CC-CEB5-449E-9179-C3C9A48DFBE0}">
      <dgm:prSet phldrT="[Text]"/>
      <dgm:spPr>
        <a:gradFill flip="none" rotWithShape="1">
          <a:gsLst>
            <a:gs pos="7000">
              <a:srgbClr val="7030A0"/>
            </a:gs>
            <a:gs pos="50000">
              <a:schemeClr val="accent5">
                <a:hueOff val="10710321"/>
                <a:satOff val="24997"/>
                <a:lumOff val="-9999"/>
                <a:alphaOff val="0"/>
                <a:satMod val="110000"/>
                <a:lumMod val="100000"/>
                <a:shade val="100000"/>
              </a:schemeClr>
            </a:gs>
            <a:gs pos="100000">
              <a:schemeClr val="accent5">
                <a:hueOff val="10710321"/>
                <a:satOff val="24997"/>
                <a:lumOff val="-9999"/>
                <a:alphaOff val="0"/>
                <a:lumMod val="99000"/>
                <a:satMod val="120000"/>
                <a:shade val="78000"/>
              </a:schemeClr>
            </a:gs>
          </a:gsLst>
          <a:path path="shape">
            <a:fillToRect l="50000" t="50000" r="50000" b="50000"/>
          </a:path>
          <a:tileRect/>
        </a:gradFill>
      </dgm:spPr>
      <dgm:t>
        <a:bodyPr/>
        <a:lstStyle/>
        <a:p>
          <a:r>
            <a:rPr lang="en-US" dirty="0"/>
            <a:t>Chally</a:t>
          </a:r>
        </a:p>
        <a:p>
          <a:r>
            <a:rPr lang="en-US" dirty="0"/>
            <a:t>Profiles</a:t>
          </a:r>
        </a:p>
      </dgm:t>
    </dgm:pt>
    <dgm:pt modelId="{A5E4B007-BC46-4427-99F4-02092661AA43}" type="parTrans" cxnId="{293B7B95-5243-48CA-BA44-57F379C1E623}">
      <dgm:prSet/>
      <dgm:spPr/>
      <dgm:t>
        <a:bodyPr/>
        <a:lstStyle/>
        <a:p>
          <a:endParaRPr lang="en-US"/>
        </a:p>
      </dgm:t>
    </dgm:pt>
    <dgm:pt modelId="{19DD2836-AB8E-4D73-8114-8C8F4B17AE0C}" type="sibTrans" cxnId="{293B7B95-5243-48CA-BA44-57F379C1E623}">
      <dgm:prSet/>
      <dgm:spPr/>
      <dgm:t>
        <a:bodyPr/>
        <a:lstStyle/>
        <a:p>
          <a:endParaRPr lang="en-US"/>
        </a:p>
      </dgm:t>
    </dgm:pt>
    <dgm:pt modelId="{6FDF341D-41EA-40F3-A9A5-18CBB9F2F496}" type="pres">
      <dgm:prSet presAssocID="{167627EA-5A95-41FD-95F5-7091E3887C78}" presName="Name0" presStyleCnt="0">
        <dgm:presLayoutVars>
          <dgm:dir/>
          <dgm:resizeHandles val="exact"/>
        </dgm:presLayoutVars>
      </dgm:prSet>
      <dgm:spPr/>
    </dgm:pt>
    <dgm:pt modelId="{3F1478A7-2686-460B-B3C7-716A38450D78}" type="pres">
      <dgm:prSet presAssocID="{167627EA-5A95-41FD-95F5-7091E3887C78}" presName="vNodes" presStyleCnt="0"/>
      <dgm:spPr/>
    </dgm:pt>
    <dgm:pt modelId="{5A01AC1B-D55F-4873-910F-B53118820833}" type="pres">
      <dgm:prSet presAssocID="{DB86FBFD-C7AA-4F9E-8500-7AA500497CA4}" presName="node" presStyleLbl="node1" presStyleIdx="0" presStyleCnt="3">
        <dgm:presLayoutVars>
          <dgm:bulletEnabled val="1"/>
        </dgm:presLayoutVars>
      </dgm:prSet>
      <dgm:spPr/>
    </dgm:pt>
    <dgm:pt modelId="{F85DF7E5-1D5A-45EA-B89A-6284DDAAE052}" type="pres">
      <dgm:prSet presAssocID="{6D8DF9AD-1A6A-428F-B677-D1CDB8EB4B25}" presName="spacerT" presStyleCnt="0"/>
      <dgm:spPr/>
    </dgm:pt>
    <dgm:pt modelId="{493F2B46-6C68-4D34-9981-2DB2D2D7C7CB}" type="pres">
      <dgm:prSet presAssocID="{6D8DF9AD-1A6A-428F-B677-D1CDB8EB4B25}" presName="sibTrans" presStyleLbl="sibTrans2D1" presStyleIdx="0" presStyleCnt="2"/>
      <dgm:spPr/>
    </dgm:pt>
    <dgm:pt modelId="{351E2BDA-566A-4D55-8C8F-84267B55BB52}" type="pres">
      <dgm:prSet presAssocID="{6D8DF9AD-1A6A-428F-B677-D1CDB8EB4B25}" presName="spacerB" presStyleCnt="0"/>
      <dgm:spPr/>
    </dgm:pt>
    <dgm:pt modelId="{4821A90A-419A-48EC-B948-334A04B3730C}" type="pres">
      <dgm:prSet presAssocID="{1B4C29EC-B945-4784-8B26-BAA4F1E775DF}" presName="node" presStyleLbl="node1" presStyleIdx="1" presStyleCnt="3">
        <dgm:presLayoutVars>
          <dgm:bulletEnabled val="1"/>
        </dgm:presLayoutVars>
      </dgm:prSet>
      <dgm:spPr/>
    </dgm:pt>
    <dgm:pt modelId="{94CF24D2-6D25-4694-A29B-6E666AD9A696}" type="pres">
      <dgm:prSet presAssocID="{167627EA-5A95-41FD-95F5-7091E3887C78}" presName="sibTransLast" presStyleLbl="sibTrans2D1" presStyleIdx="1" presStyleCnt="2"/>
      <dgm:spPr/>
    </dgm:pt>
    <dgm:pt modelId="{E72E6ED7-1FB4-4FA6-821F-7C67952968FC}" type="pres">
      <dgm:prSet presAssocID="{167627EA-5A95-41FD-95F5-7091E3887C78}" presName="connectorText" presStyleLbl="sibTrans2D1" presStyleIdx="1" presStyleCnt="2"/>
      <dgm:spPr/>
    </dgm:pt>
    <dgm:pt modelId="{EC0267B0-BABD-4D4F-96FB-3F2C9459FF42}" type="pres">
      <dgm:prSet presAssocID="{167627EA-5A95-41FD-95F5-7091E3887C78}" presName="lastNode" presStyleLbl="node1" presStyleIdx="2" presStyleCnt="3" custLinFactNeighborX="2107" custLinFactNeighborY="-2528">
        <dgm:presLayoutVars>
          <dgm:bulletEnabled val="1"/>
        </dgm:presLayoutVars>
      </dgm:prSet>
      <dgm:spPr/>
    </dgm:pt>
  </dgm:ptLst>
  <dgm:cxnLst>
    <dgm:cxn modelId="{02F17B63-B988-48AA-9F41-487265C07CD5}" type="presOf" srcId="{167627EA-5A95-41FD-95F5-7091E3887C78}" destId="{6FDF341D-41EA-40F3-A9A5-18CBB9F2F496}" srcOrd="0" destOrd="0" presId="urn:microsoft.com/office/officeart/2005/8/layout/equation2"/>
    <dgm:cxn modelId="{74A7CB7F-AB52-46E1-BBBB-8F6A78BB834E}" type="presOf" srcId="{1B4C29EC-B945-4784-8B26-BAA4F1E775DF}" destId="{4821A90A-419A-48EC-B948-334A04B3730C}" srcOrd="0" destOrd="0" presId="urn:microsoft.com/office/officeart/2005/8/layout/equation2"/>
    <dgm:cxn modelId="{9255538E-9386-4E9B-A3FB-E196FDD4DB87}" type="presOf" srcId="{6D8DF9AD-1A6A-428F-B677-D1CDB8EB4B25}" destId="{493F2B46-6C68-4D34-9981-2DB2D2D7C7CB}" srcOrd="0" destOrd="0" presId="urn:microsoft.com/office/officeart/2005/8/layout/equation2"/>
    <dgm:cxn modelId="{293B7B95-5243-48CA-BA44-57F379C1E623}" srcId="{167627EA-5A95-41FD-95F5-7091E3887C78}" destId="{9EB8F6CC-CEB5-449E-9179-C3C9A48DFBE0}" srcOrd="2" destOrd="0" parTransId="{A5E4B007-BC46-4427-99F4-02092661AA43}" sibTransId="{19DD2836-AB8E-4D73-8114-8C8F4B17AE0C}"/>
    <dgm:cxn modelId="{2780A8A1-2FEA-4A9E-9198-EFCDC191B942}" type="presOf" srcId="{9EB8F6CC-CEB5-449E-9179-C3C9A48DFBE0}" destId="{EC0267B0-BABD-4D4F-96FB-3F2C9459FF42}" srcOrd="0" destOrd="0" presId="urn:microsoft.com/office/officeart/2005/8/layout/equation2"/>
    <dgm:cxn modelId="{ACBE5DB2-3014-43A6-BEAA-F123A4C0E291}" srcId="{167627EA-5A95-41FD-95F5-7091E3887C78}" destId="{DB86FBFD-C7AA-4F9E-8500-7AA500497CA4}" srcOrd="0" destOrd="0" parTransId="{3B354FF8-7387-4267-BCBA-C407AF9E4ACA}" sibTransId="{6D8DF9AD-1A6A-428F-B677-D1CDB8EB4B25}"/>
    <dgm:cxn modelId="{28B5DCC2-B4BC-4262-9D18-389FC0A30E11}" srcId="{167627EA-5A95-41FD-95F5-7091E3887C78}" destId="{1B4C29EC-B945-4784-8B26-BAA4F1E775DF}" srcOrd="1" destOrd="0" parTransId="{ED1A8DE3-9D36-4733-AEDC-D2FE40E40458}" sibTransId="{564A4BFF-0341-4ECF-8D6E-1CB1DA9A0315}"/>
    <dgm:cxn modelId="{C3409AC5-F95B-4207-AF2F-AC7C13C3225E}" type="presOf" srcId="{DB86FBFD-C7AA-4F9E-8500-7AA500497CA4}" destId="{5A01AC1B-D55F-4873-910F-B53118820833}" srcOrd="0" destOrd="0" presId="urn:microsoft.com/office/officeart/2005/8/layout/equation2"/>
    <dgm:cxn modelId="{32A4F8CE-523F-4143-B837-CA2385F39CC3}" type="presOf" srcId="{564A4BFF-0341-4ECF-8D6E-1CB1DA9A0315}" destId="{94CF24D2-6D25-4694-A29B-6E666AD9A696}" srcOrd="0" destOrd="0" presId="urn:microsoft.com/office/officeart/2005/8/layout/equation2"/>
    <dgm:cxn modelId="{32F9B8E5-FF12-498E-8D8D-0FF96617B223}" type="presOf" srcId="{564A4BFF-0341-4ECF-8D6E-1CB1DA9A0315}" destId="{E72E6ED7-1FB4-4FA6-821F-7C67952968FC}" srcOrd="1" destOrd="0" presId="urn:microsoft.com/office/officeart/2005/8/layout/equation2"/>
    <dgm:cxn modelId="{60258F9D-479F-4A02-A693-929AC5249CCF}" type="presParOf" srcId="{6FDF341D-41EA-40F3-A9A5-18CBB9F2F496}" destId="{3F1478A7-2686-460B-B3C7-716A38450D78}" srcOrd="0" destOrd="0" presId="urn:microsoft.com/office/officeart/2005/8/layout/equation2"/>
    <dgm:cxn modelId="{EC1D41FD-19DA-41A3-8C90-0DBA70952A38}" type="presParOf" srcId="{3F1478A7-2686-460B-B3C7-716A38450D78}" destId="{5A01AC1B-D55F-4873-910F-B53118820833}" srcOrd="0" destOrd="0" presId="urn:microsoft.com/office/officeart/2005/8/layout/equation2"/>
    <dgm:cxn modelId="{8394684D-E39F-43E9-A449-30706C30CC21}" type="presParOf" srcId="{3F1478A7-2686-460B-B3C7-716A38450D78}" destId="{F85DF7E5-1D5A-45EA-B89A-6284DDAAE052}" srcOrd="1" destOrd="0" presId="urn:microsoft.com/office/officeart/2005/8/layout/equation2"/>
    <dgm:cxn modelId="{8FE5F4EE-A588-4008-B942-5EC94707E77E}" type="presParOf" srcId="{3F1478A7-2686-460B-B3C7-716A38450D78}" destId="{493F2B46-6C68-4D34-9981-2DB2D2D7C7CB}" srcOrd="2" destOrd="0" presId="urn:microsoft.com/office/officeart/2005/8/layout/equation2"/>
    <dgm:cxn modelId="{1F4706B4-AB5C-4020-90EC-C22F8D6E5F63}" type="presParOf" srcId="{3F1478A7-2686-460B-B3C7-716A38450D78}" destId="{351E2BDA-566A-4D55-8C8F-84267B55BB52}" srcOrd="3" destOrd="0" presId="urn:microsoft.com/office/officeart/2005/8/layout/equation2"/>
    <dgm:cxn modelId="{EC7DF267-4695-489B-BF86-577AB9C21A66}" type="presParOf" srcId="{3F1478A7-2686-460B-B3C7-716A38450D78}" destId="{4821A90A-419A-48EC-B948-334A04B3730C}" srcOrd="4" destOrd="0" presId="urn:microsoft.com/office/officeart/2005/8/layout/equation2"/>
    <dgm:cxn modelId="{F9A0A3A4-FACE-4A71-A6FD-C52FE1927214}" type="presParOf" srcId="{6FDF341D-41EA-40F3-A9A5-18CBB9F2F496}" destId="{94CF24D2-6D25-4694-A29B-6E666AD9A696}" srcOrd="1" destOrd="0" presId="urn:microsoft.com/office/officeart/2005/8/layout/equation2"/>
    <dgm:cxn modelId="{BE6B5295-5545-4304-AA5C-ACA5A07E194E}" type="presParOf" srcId="{94CF24D2-6D25-4694-A29B-6E666AD9A696}" destId="{E72E6ED7-1FB4-4FA6-821F-7C67952968FC}" srcOrd="0" destOrd="0" presId="urn:microsoft.com/office/officeart/2005/8/layout/equation2"/>
    <dgm:cxn modelId="{3C931810-7B7F-47F4-8CE3-5382331ABB8F}" type="presParOf" srcId="{6FDF341D-41EA-40F3-A9A5-18CBB9F2F496}" destId="{EC0267B0-BABD-4D4F-96FB-3F2C9459FF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1AC1B-D55F-4873-910F-B53118820833}">
      <dsp:nvSpPr>
        <dsp:cNvPr id="0" name=""/>
        <dsp:cNvSpPr/>
      </dsp:nvSpPr>
      <dsp:spPr>
        <a:xfrm>
          <a:off x="96797" y="1347"/>
          <a:ext cx="1410776" cy="1410776"/>
        </a:xfrm>
        <a:prstGeom prst="ellipse">
          <a:avLst/>
        </a:prstGeom>
        <a:gradFill flip="none" rotWithShape="1">
          <a:gsLst>
            <a:gs pos="0">
              <a:srgbClr val="7030A0"/>
            </a:gs>
            <a:gs pos="50000">
              <a:schemeClr val="accent5">
                <a:hueOff val="0"/>
                <a:satOff val="0"/>
                <a:lumOff val="0"/>
                <a:alphaOff val="0"/>
                <a:satMod val="110000"/>
                <a:lumMod val="100000"/>
                <a:shade val="100000"/>
              </a:schemeClr>
            </a:gs>
            <a:gs pos="100000">
              <a:srgbClr val="7030A0"/>
            </a:gs>
          </a:gsLst>
          <a:path path="circle">
            <a:fillToRect l="100000" t="100000"/>
          </a:path>
          <a:tileRect r="-100000" b="-10000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ITEMS</a:t>
          </a:r>
        </a:p>
      </dsp:txBody>
      <dsp:txXfrm>
        <a:off x="303400" y="207950"/>
        <a:ext cx="997570" cy="997570"/>
      </dsp:txXfrm>
    </dsp:sp>
    <dsp:sp modelId="{493F2B46-6C68-4D34-9981-2DB2D2D7C7CB}">
      <dsp:nvSpPr>
        <dsp:cNvPr id="0" name=""/>
        <dsp:cNvSpPr/>
      </dsp:nvSpPr>
      <dsp:spPr>
        <a:xfrm>
          <a:off x="393060" y="1526679"/>
          <a:ext cx="818250" cy="818250"/>
        </a:xfrm>
        <a:prstGeom prst="mathPlus">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accent5">
                <a:lumMod val="75000"/>
              </a:schemeClr>
            </a:solidFill>
          </a:endParaRPr>
        </a:p>
      </dsp:txBody>
      <dsp:txXfrm>
        <a:off x="501519" y="1839578"/>
        <a:ext cx="601332" cy="192452"/>
      </dsp:txXfrm>
    </dsp:sp>
    <dsp:sp modelId="{4821A90A-419A-48EC-B948-334A04B3730C}">
      <dsp:nvSpPr>
        <dsp:cNvPr id="0" name=""/>
        <dsp:cNvSpPr/>
      </dsp:nvSpPr>
      <dsp:spPr>
        <a:xfrm>
          <a:off x="96797" y="2459484"/>
          <a:ext cx="1410776" cy="1410776"/>
        </a:xfrm>
        <a:prstGeom prst="ellipse">
          <a:avLst/>
        </a:prstGeom>
        <a:gradFill flip="none" rotWithShape="1">
          <a:gsLst>
            <a:gs pos="0">
              <a:srgbClr val="7030A0"/>
            </a:gs>
            <a:gs pos="50000">
              <a:schemeClr val="accent5">
                <a:hueOff val="5355161"/>
                <a:satOff val="12499"/>
                <a:lumOff val="-5000"/>
                <a:alphaOff val="0"/>
                <a:satMod val="110000"/>
                <a:lumMod val="100000"/>
                <a:shade val="100000"/>
              </a:schemeClr>
            </a:gs>
            <a:gs pos="100000">
              <a:schemeClr val="accent5">
                <a:hueOff val="5355161"/>
                <a:satOff val="12499"/>
                <a:lumOff val="-5000"/>
                <a:alphaOff val="0"/>
                <a:lumMod val="99000"/>
                <a:satMod val="120000"/>
                <a:shade val="78000"/>
              </a:schemeClr>
            </a:gs>
          </a:gsLst>
          <a:path path="circle">
            <a:fillToRect l="100000" t="100000"/>
          </a:path>
          <a:tileRect r="-100000" b="-10000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SCALES</a:t>
          </a:r>
        </a:p>
      </dsp:txBody>
      <dsp:txXfrm>
        <a:off x="303400" y="2666087"/>
        <a:ext cx="997570" cy="997570"/>
      </dsp:txXfrm>
    </dsp:sp>
    <dsp:sp modelId="{94CF24D2-6D25-4694-A29B-6E666AD9A696}">
      <dsp:nvSpPr>
        <dsp:cNvPr id="0" name=""/>
        <dsp:cNvSpPr/>
      </dsp:nvSpPr>
      <dsp:spPr>
        <a:xfrm rot="21517743">
          <a:off x="1723685" y="1645861"/>
          <a:ext cx="458424" cy="524808"/>
        </a:xfrm>
        <a:prstGeom prst="rightArrow">
          <a:avLst>
            <a:gd name="adj1" fmla="val 60000"/>
            <a:gd name="adj2" fmla="val 50000"/>
          </a:avLst>
        </a:prstGeom>
        <a:solidFill>
          <a:schemeClr val="accent5">
            <a:hueOff val="10710321"/>
            <a:satOff val="24997"/>
            <a:lumOff val="-999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3705" y="1752468"/>
        <a:ext cx="320897" cy="314884"/>
      </dsp:txXfrm>
    </dsp:sp>
    <dsp:sp modelId="{EC0267B0-BABD-4D4F-96FB-3F2C9459FF42}">
      <dsp:nvSpPr>
        <dsp:cNvPr id="0" name=""/>
        <dsp:cNvSpPr/>
      </dsp:nvSpPr>
      <dsp:spPr>
        <a:xfrm>
          <a:off x="2371875" y="453698"/>
          <a:ext cx="2821553" cy="2821553"/>
        </a:xfrm>
        <a:prstGeom prst="ellipse">
          <a:avLst/>
        </a:prstGeom>
        <a:gradFill flip="none" rotWithShape="1">
          <a:gsLst>
            <a:gs pos="7000">
              <a:srgbClr val="7030A0"/>
            </a:gs>
            <a:gs pos="50000">
              <a:schemeClr val="accent5">
                <a:hueOff val="10710321"/>
                <a:satOff val="24997"/>
                <a:lumOff val="-9999"/>
                <a:alphaOff val="0"/>
                <a:satMod val="110000"/>
                <a:lumMod val="100000"/>
                <a:shade val="100000"/>
              </a:schemeClr>
            </a:gs>
            <a:gs pos="100000">
              <a:schemeClr val="accent5">
                <a:hueOff val="10710321"/>
                <a:satOff val="24997"/>
                <a:lumOff val="-9999"/>
                <a:alphaOff val="0"/>
                <a:lumMod val="99000"/>
                <a:satMod val="120000"/>
                <a:shade val="78000"/>
              </a:schemeClr>
            </a:gs>
          </a:gsLst>
          <a:path path="shape">
            <a:fillToRect l="50000" t="50000" r="50000" b="5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Chally</a:t>
          </a:r>
        </a:p>
        <a:p>
          <a:pPr marL="0" lvl="0" indent="0" algn="ctr" defTabSz="1955800">
            <a:lnSpc>
              <a:spcPct val="90000"/>
            </a:lnSpc>
            <a:spcBef>
              <a:spcPct val="0"/>
            </a:spcBef>
            <a:spcAft>
              <a:spcPct val="35000"/>
            </a:spcAft>
            <a:buNone/>
          </a:pPr>
          <a:r>
            <a:rPr lang="en-US" sz="4400" kern="1200" dirty="0"/>
            <a:t>Profiles</a:t>
          </a:r>
        </a:p>
      </dsp:txBody>
      <dsp:txXfrm>
        <a:off x="2785082" y="866905"/>
        <a:ext cx="1995139" cy="199513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BCEC0733-4D9B-4C94-8A15-A7DB8BB77517}" type="datetimeFigureOut">
              <a:rPr lang="en-US" smtClean="0"/>
              <a:t>7/19/2022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929EB1DF-5021-45B8-AB78-A2A4C2713340}" type="slidenum">
              <a:rPr lang="en-US" smtClean="0"/>
              <a:t>‹#›</a:t>
            </a:fld>
            <a:endParaRPr lang="en-US" dirty="0"/>
          </a:p>
        </p:txBody>
      </p:sp>
    </p:spTree>
    <p:extLst>
      <p:ext uri="{BB962C8B-B14F-4D97-AF65-F5344CB8AC3E}">
        <p14:creationId xmlns:p14="http://schemas.microsoft.com/office/powerpoint/2010/main" val="3092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EB1DF-5021-45B8-AB78-A2A4C2713340}" type="slidenum">
              <a:rPr lang="en-US" smtClean="0"/>
              <a:t>1</a:t>
            </a:fld>
            <a:endParaRPr lang="en-US" dirty="0"/>
          </a:p>
        </p:txBody>
      </p:sp>
    </p:spTree>
    <p:extLst>
      <p:ext uri="{BB962C8B-B14F-4D97-AF65-F5344CB8AC3E}">
        <p14:creationId xmlns:p14="http://schemas.microsoft.com/office/powerpoint/2010/main" val="332336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Chally’s Predictive Talent Assessment allows</a:t>
            </a:r>
            <a:r>
              <a:rPr lang="en-US" baseline="0" dirty="0"/>
              <a:t> users to take one assessment and then receive many different types of reports. In 2020, Chally received a Bronze medal from the Brandon Hall Group for the 2</a:t>
            </a:r>
            <a:r>
              <a:rPr lang="en-US" baseline="30000" dirty="0"/>
              <a:t>nd</a:t>
            </a:r>
            <a:r>
              <a:rPr lang="en-US" baseline="0" dirty="0"/>
              <a:t> year in a row. The award recognizes the many features available to clients and professors through the new Chally platform</a:t>
            </a:r>
            <a:endParaRPr lang="en-US" dirty="0"/>
          </a:p>
        </p:txBody>
      </p:sp>
      <p:sp>
        <p:nvSpPr>
          <p:cNvPr id="4" name="Slide Number Placeholder 3"/>
          <p:cNvSpPr>
            <a:spLocks noGrp="1"/>
          </p:cNvSpPr>
          <p:nvPr>
            <p:ph type="sldNum" sz="quarter" idx="10"/>
          </p:nvPr>
        </p:nvSpPr>
        <p:spPr/>
        <p:txBody>
          <a:bodyPr/>
          <a:lstStyle/>
          <a:p>
            <a:fld id="{929EB1DF-5021-45B8-AB78-A2A4C2713340}" type="slidenum">
              <a:rPr lang="en-US" smtClean="0"/>
              <a:t>2</a:t>
            </a:fld>
            <a:endParaRPr lang="en-US" dirty="0"/>
          </a:p>
        </p:txBody>
      </p:sp>
    </p:spTree>
    <p:extLst>
      <p:ext uri="{BB962C8B-B14F-4D97-AF65-F5344CB8AC3E}">
        <p14:creationId xmlns:p14="http://schemas.microsoft.com/office/powerpoint/2010/main" val="18521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Chally</a:t>
            </a:r>
            <a:r>
              <a:rPr lang="en-US" baseline="0" dirty="0"/>
              <a:t> Assessment </a:t>
            </a:r>
            <a:r>
              <a:rPr lang="en-US" b="1" baseline="0" dirty="0"/>
              <a:t>predicts</a:t>
            </a:r>
            <a:r>
              <a:rPr lang="en-US" baseline="0" dirty="0"/>
              <a:t> success – which makes it a good choice for university students.  Here, I share how the profiles are created. Interviews with SMEs help define what items are critical for overall success.</a:t>
            </a:r>
            <a:endParaRPr lang="en-US" dirty="0"/>
          </a:p>
        </p:txBody>
      </p:sp>
      <p:sp>
        <p:nvSpPr>
          <p:cNvPr id="4" name="Slide Number Placeholder 3"/>
          <p:cNvSpPr>
            <a:spLocks noGrp="1"/>
          </p:cNvSpPr>
          <p:nvPr>
            <p:ph type="sldNum" sz="quarter" idx="10"/>
          </p:nvPr>
        </p:nvSpPr>
        <p:spPr/>
        <p:txBody>
          <a:bodyPr/>
          <a:lstStyle/>
          <a:p>
            <a:fld id="{929EB1DF-5021-45B8-AB78-A2A4C2713340}" type="slidenum">
              <a:rPr lang="en-US" smtClean="0"/>
              <a:t>3</a:t>
            </a:fld>
            <a:endParaRPr lang="en-US" dirty="0"/>
          </a:p>
        </p:txBody>
      </p:sp>
    </p:spTree>
    <p:extLst>
      <p:ext uri="{BB962C8B-B14F-4D97-AF65-F5344CB8AC3E}">
        <p14:creationId xmlns:p14="http://schemas.microsoft.com/office/powerpoint/2010/main" val="63925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829" indent="-51482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1F65D42-E50C-467C-8B96-DB4B4391082F}" type="slidenum">
              <a:rPr lang="en-US" smtClean="0"/>
              <a:t>4</a:t>
            </a:fld>
            <a:endParaRPr lang="en-US" dirty="0"/>
          </a:p>
        </p:txBody>
      </p:sp>
    </p:spTree>
    <p:extLst>
      <p:ext uri="{BB962C8B-B14F-4D97-AF65-F5344CB8AC3E}">
        <p14:creationId xmlns:p14="http://schemas.microsoft.com/office/powerpoint/2010/main" val="40002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a:t>Chally offers 18 profile options available in various report types. Each </a:t>
            </a:r>
            <a:r>
              <a:rPr lang="en-US" b="1" dirty="0"/>
              <a:t>Benchmark Profile</a:t>
            </a:r>
            <a:r>
              <a:rPr lang="en-US" dirty="0"/>
              <a:t> contains the competencies that are statistically common to top performers and lacking in poorer performers.  Thus, people who score well in these skills are more naturally matched to the job requirements. People who are not well matched yet are strongly motivated to succeed </a:t>
            </a:r>
            <a:r>
              <a:rPr lang="en-US" b="1" dirty="0"/>
              <a:t>can</a:t>
            </a:r>
            <a:r>
              <a:rPr lang="en-US" dirty="0"/>
              <a:t> find an alternate approach to get the job done based on their skill set.  </a:t>
            </a:r>
          </a:p>
        </p:txBody>
      </p:sp>
      <p:sp>
        <p:nvSpPr>
          <p:cNvPr id="4" name="Slide Number Placeholder 3"/>
          <p:cNvSpPr>
            <a:spLocks noGrp="1"/>
          </p:cNvSpPr>
          <p:nvPr>
            <p:ph type="sldNum" sz="quarter" idx="5"/>
          </p:nvPr>
        </p:nvSpPr>
        <p:spPr/>
        <p:txBody>
          <a:bodyPr/>
          <a:lstStyle/>
          <a:p>
            <a:fld id="{929EB1DF-5021-45B8-AB78-A2A4C2713340}" type="slidenum">
              <a:rPr lang="en-US" smtClean="0"/>
              <a:t>5</a:t>
            </a:fld>
            <a:endParaRPr lang="en-US" dirty="0"/>
          </a:p>
        </p:txBody>
      </p:sp>
    </p:spTree>
    <p:extLst>
      <p:ext uri="{BB962C8B-B14F-4D97-AF65-F5344CB8AC3E}">
        <p14:creationId xmlns:p14="http://schemas.microsoft.com/office/powerpoint/2010/main" val="285671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Profiles Reference Guide is</a:t>
            </a:r>
            <a:r>
              <a:rPr lang="en-US" baseline="0" dirty="0"/>
              <a:t> included in our Professor’s Kit.  SEF and Chally recommend this guide be provided to students who can use the guide to learn common position titles and metrics for all 18 Chally roles. Students can also explore roles and learn about their potential options – matching their overall scores above 50 to their personal interests.</a:t>
            </a:r>
            <a:endParaRPr lang="en-US" dirty="0"/>
          </a:p>
        </p:txBody>
      </p:sp>
      <p:sp>
        <p:nvSpPr>
          <p:cNvPr id="4" name="Slide Number Placeholder 3"/>
          <p:cNvSpPr>
            <a:spLocks noGrp="1"/>
          </p:cNvSpPr>
          <p:nvPr>
            <p:ph type="sldNum" sz="quarter" idx="10"/>
          </p:nvPr>
        </p:nvSpPr>
        <p:spPr/>
        <p:txBody>
          <a:bodyPr/>
          <a:lstStyle/>
          <a:p>
            <a:fld id="{929EB1DF-5021-45B8-AB78-A2A4C2713340}" type="slidenum">
              <a:rPr lang="en-US" smtClean="0"/>
              <a:t>6</a:t>
            </a:fld>
            <a:endParaRPr lang="en-US" dirty="0"/>
          </a:p>
        </p:txBody>
      </p:sp>
    </p:spTree>
    <p:extLst>
      <p:ext uri="{BB962C8B-B14F-4D97-AF65-F5344CB8AC3E}">
        <p14:creationId xmlns:p14="http://schemas.microsoft.com/office/powerpoint/2010/main" val="404733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a few examples of how current users make the Chally Assessment part of their curriculum. For more examples visit our website’s Knowledge Center - https://salesfoundation.org/knowledge-center/ and click on the Using Chally Professor Presentations category.</a:t>
            </a:r>
          </a:p>
        </p:txBody>
      </p:sp>
      <p:sp>
        <p:nvSpPr>
          <p:cNvPr id="4" name="Slide Number Placeholder 3"/>
          <p:cNvSpPr>
            <a:spLocks noGrp="1"/>
          </p:cNvSpPr>
          <p:nvPr>
            <p:ph type="sldNum" sz="quarter" idx="10"/>
          </p:nvPr>
        </p:nvSpPr>
        <p:spPr/>
        <p:txBody>
          <a:bodyPr/>
          <a:lstStyle/>
          <a:p>
            <a:fld id="{929EB1DF-5021-45B8-AB78-A2A4C2713340}" type="slidenum">
              <a:rPr lang="en-US" smtClean="0"/>
              <a:t>7</a:t>
            </a:fld>
            <a:endParaRPr lang="en-US" dirty="0"/>
          </a:p>
        </p:txBody>
      </p:sp>
    </p:spTree>
    <p:extLst>
      <p:ext uri="{BB962C8B-B14F-4D97-AF65-F5344CB8AC3E}">
        <p14:creationId xmlns:p14="http://schemas.microsoft.com/office/powerpoint/2010/main" val="236586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9EB1DF-5021-45B8-AB78-A2A4C2713340}" type="slidenum">
              <a:rPr lang="en-US" smtClean="0"/>
              <a:t>8</a:t>
            </a:fld>
            <a:endParaRPr lang="en-US" dirty="0"/>
          </a:p>
        </p:txBody>
      </p:sp>
    </p:spTree>
    <p:extLst>
      <p:ext uri="{BB962C8B-B14F-4D97-AF65-F5344CB8AC3E}">
        <p14:creationId xmlns:p14="http://schemas.microsoft.com/office/powerpoint/2010/main" val="1146741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3" Type="http://schemas.openxmlformats.org/officeDocument/2006/relationships/hyperlink" Target="https://www.twitter.com/growthplay" TargetMode="External"/><Relationship Id="rId7" Type="http://schemas.openxmlformats.org/officeDocument/2006/relationships/image" Target="../media/image9.png"/><Relationship Id="rId12" Type="http://schemas.openxmlformats.org/officeDocument/2006/relationships/hyperlink" Target="https://www.youtube.com/channel/UCAJcAGfLq_F51-3ACKPxgIQ"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hyperlink" Target="https://www.facebook.com/GrowthPlay/" TargetMode="External"/><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s://www.linkedin.com/company/growthplay/" TargetMode="External"/><Relationship Id="rId1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288525"/>
            <a:ext cx="10972800" cy="1780186"/>
          </a:xfrm>
          <a:prstGeom prst="rect">
            <a:avLst/>
          </a:prstGeom>
        </p:spPr>
        <p:txBody>
          <a:bodyPr anchor="b"/>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5106036"/>
            <a:ext cx="10972800" cy="622087"/>
          </a:xfrm>
          <a:prstGeom prst="rect">
            <a:avLst/>
          </a:prstGeom>
        </p:spPr>
        <p:txBody>
          <a:bodyPr/>
          <a:lstStyle>
            <a:lvl1pPr marL="0" indent="0" algn="l">
              <a:buNone/>
              <a:defRPr sz="2800">
                <a:solidFill>
                  <a:schemeClr val="bg1"/>
                </a:solidFill>
                <a:latin typeface="+mn-lt"/>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Tree>
    <p:extLst>
      <p:ext uri="{BB962C8B-B14F-4D97-AF65-F5344CB8AC3E}">
        <p14:creationId xmlns:p14="http://schemas.microsoft.com/office/powerpoint/2010/main" val="275793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reen Shot/Imag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B81A-2BDA-4027-9DD9-BB918D4D6777}"/>
              </a:ext>
            </a:extLst>
          </p:cNvPr>
          <p:cNvSpPr>
            <a:spLocks noGrp="1"/>
          </p:cNvSpPr>
          <p:nvPr>
            <p:ph type="title" hasCustomPrompt="1"/>
          </p:nvPr>
        </p:nvSpPr>
        <p:spPr>
          <a:xfrm>
            <a:off x="558800" y="122062"/>
            <a:ext cx="12058650" cy="352072"/>
          </a:xfrm>
          <a:prstGeom prst="rect">
            <a:avLst/>
          </a:prstGeom>
        </p:spPr>
        <p:txBody>
          <a:bodyPr/>
          <a:lstStyle>
            <a:lvl1pPr>
              <a:defRPr sz="1600">
                <a:solidFill>
                  <a:schemeClr val="accent1"/>
                </a:solidFill>
              </a:defRPr>
            </a:lvl1pPr>
          </a:lstStyle>
          <a:p>
            <a:r>
              <a:rPr lang="en-US" sz="1600"/>
              <a:t>Click to edit Master title for Screen Shot Layout style</a:t>
            </a:r>
            <a:endParaRPr lang="en-US"/>
          </a:p>
        </p:txBody>
      </p:sp>
      <p:sp>
        <p:nvSpPr>
          <p:cNvPr id="4" name="TextBox 3">
            <a:extLst>
              <a:ext uri="{FF2B5EF4-FFF2-40B4-BE49-F238E27FC236}">
                <a16:creationId xmlns:a16="http://schemas.microsoft.com/office/drawing/2014/main" id="{BB45E509-D11B-4A9D-BE46-A183AC63F318}"/>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316271787"/>
      </p:ext>
    </p:extLst>
  </p:cSld>
  <p:clrMapOvr>
    <a:masterClrMapping/>
  </p:clrMapOvr>
  <p:extLst>
    <p:ext uri="{DCECCB84-F9BA-43D5-87BE-67443E8EF086}">
      <p15:sldGuideLst xmlns:p15="http://schemas.microsoft.com/office/powerpoint/2012/main">
        <p15:guide id="3" orient="horz" pos="4872">
          <p15:clr>
            <a:srgbClr val="FBAE40"/>
          </p15:clr>
        </p15:guide>
        <p15:guide id="4" pos="72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7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ography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AC3245B2-29ED-4CD9-A5D5-BF8C6943CA44}"/>
              </a:ext>
            </a:extLst>
          </p:cNvPr>
          <p:cNvSpPr>
            <a:spLocks noGrp="1"/>
          </p:cNvSpPr>
          <p:nvPr>
            <p:ph type="body" sz="quarter" idx="12" hasCustomPrompt="1"/>
          </p:nvPr>
        </p:nvSpPr>
        <p:spPr>
          <a:xfrm>
            <a:off x="575733" y="862399"/>
            <a:ext cx="13048826" cy="424089"/>
          </a:xfrm>
          <a:prstGeom prst="rect">
            <a:avLst/>
          </a:prstGeom>
        </p:spPr>
        <p:txBody>
          <a:bodyPr anchor="t"/>
          <a:lstStyle>
            <a:lvl1pPr marL="0" indent="0">
              <a:buNone/>
              <a:defRPr sz="1800">
                <a:solidFill>
                  <a:schemeClr val="tx1"/>
                </a:solidFill>
                <a:latin typeface="+mn-lt"/>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Title | Address| P: </a:t>
            </a:r>
            <a:r>
              <a:rPr lang="en-US" err="1"/>
              <a:t>xxx.xxx.xxxx</a:t>
            </a:r>
            <a:r>
              <a:rPr lang="en-US"/>
              <a:t> | E: name@growthplay.com </a:t>
            </a:r>
          </a:p>
        </p:txBody>
      </p:sp>
      <p:sp>
        <p:nvSpPr>
          <p:cNvPr id="6" name="Picture Placeholder 5">
            <a:extLst>
              <a:ext uri="{FF2B5EF4-FFF2-40B4-BE49-F238E27FC236}">
                <a16:creationId xmlns:a16="http://schemas.microsoft.com/office/drawing/2014/main" id="{0C248BD5-6C79-480D-BC80-97985EAEF182}"/>
              </a:ext>
            </a:extLst>
          </p:cNvPr>
          <p:cNvSpPr>
            <a:spLocks noGrp="1"/>
          </p:cNvSpPr>
          <p:nvPr>
            <p:ph type="pic" sz="quarter" idx="13"/>
          </p:nvPr>
        </p:nvSpPr>
        <p:spPr>
          <a:xfrm>
            <a:off x="664902" y="1653064"/>
            <a:ext cx="1907823" cy="1907823"/>
          </a:xfrm>
          <a:prstGeom prst="rect">
            <a:avLst/>
          </a:prstGeom>
          <a:noFill/>
          <a:ln w="38100">
            <a:solidFill>
              <a:schemeClr val="tx2"/>
            </a:solidFill>
            <a:miter lim="800000"/>
          </a:ln>
        </p:spPr>
        <p:txBody>
          <a:bodyPr anchor="ctr"/>
          <a:lstStyle>
            <a:lvl1pPr marL="0" indent="0" algn="ctr">
              <a:buNone/>
              <a:defRPr sz="2400">
                <a:latin typeface="+mn-lt"/>
              </a:defRPr>
            </a:lvl1pPr>
          </a:lstStyle>
          <a:p>
            <a:r>
              <a:rPr lang="en-US" dirty="0"/>
              <a:t>Click icon to add picture</a:t>
            </a:r>
          </a:p>
        </p:txBody>
      </p:sp>
      <p:sp>
        <p:nvSpPr>
          <p:cNvPr id="7" name="Content Placeholder 2">
            <a:extLst>
              <a:ext uri="{FF2B5EF4-FFF2-40B4-BE49-F238E27FC236}">
                <a16:creationId xmlns:a16="http://schemas.microsoft.com/office/drawing/2014/main" id="{174AA823-C5B4-4A60-A6E2-A35083FBD2F3}"/>
              </a:ext>
            </a:extLst>
          </p:cNvPr>
          <p:cNvSpPr>
            <a:spLocks noGrp="1"/>
          </p:cNvSpPr>
          <p:nvPr>
            <p:ph idx="1" hasCustomPrompt="1"/>
          </p:nvPr>
        </p:nvSpPr>
        <p:spPr>
          <a:xfrm>
            <a:off x="2845942" y="1535289"/>
            <a:ext cx="10778617" cy="5831912"/>
          </a:xfrm>
          <a:prstGeom prst="rect">
            <a:avLst/>
          </a:prstGeom>
        </p:spPr>
        <p:txBody>
          <a:bodyPr/>
          <a:lstStyle>
            <a:lvl1pPr marL="0" indent="0">
              <a:spcAft>
                <a:spcPts val="200"/>
              </a:spcAft>
              <a:buClr>
                <a:schemeClr val="accent3"/>
              </a:buClr>
              <a:buNone/>
              <a:defRPr sz="1600">
                <a:solidFill>
                  <a:schemeClr val="tx1"/>
                </a:solidFill>
                <a:latin typeface="+mn-lt"/>
              </a:defRPr>
            </a:lvl1pPr>
            <a:lvl2pPr marL="548640" indent="0">
              <a:buClr>
                <a:schemeClr val="accent3"/>
              </a:buClr>
              <a:buFont typeface="Courier New" panose="02070309020205020404" pitchFamily="49" charset="0"/>
              <a:buNone/>
              <a:defRPr sz="2000"/>
            </a:lvl2pPr>
            <a:lvl3pPr marL="1097280" indent="0">
              <a:buClr>
                <a:schemeClr val="accent3"/>
              </a:buClr>
              <a:buFont typeface="Wingdings" panose="05000000000000000000" pitchFamily="2" charset="2"/>
              <a:buNone/>
              <a:defRPr sz="1600"/>
            </a:lvl3pPr>
            <a:lvl4pPr marL="1645920" indent="0">
              <a:buClr>
                <a:schemeClr val="accent3"/>
              </a:buClr>
              <a:buNone/>
              <a:defRPr sz="1600"/>
            </a:lvl4pPr>
            <a:lvl5pPr marL="2194560" indent="0">
              <a:buClr>
                <a:schemeClr val="accent3"/>
              </a:buClr>
              <a:buFont typeface="Courier New" panose="02070309020205020404" pitchFamily="49" charset="0"/>
              <a:buNone/>
              <a:defRPr sz="1600"/>
            </a:lvl5pPr>
          </a:lstStyle>
          <a:p>
            <a:pPr lvl="0"/>
            <a:r>
              <a:rPr lang="en-US"/>
              <a:t>Edit Biography text styles</a:t>
            </a:r>
          </a:p>
        </p:txBody>
      </p:sp>
      <p:sp>
        <p:nvSpPr>
          <p:cNvPr id="8" name="Title 1">
            <a:extLst>
              <a:ext uri="{FF2B5EF4-FFF2-40B4-BE49-F238E27FC236}">
                <a16:creationId xmlns:a16="http://schemas.microsoft.com/office/drawing/2014/main" id="{4D34623A-CDF5-4E3C-8714-1B6EF5AC59FF}"/>
              </a:ext>
            </a:extLst>
          </p:cNvPr>
          <p:cNvSpPr>
            <a:spLocks noGrp="1"/>
          </p:cNvSpPr>
          <p:nvPr>
            <p:ph type="title" hasCustomPrompt="1"/>
          </p:nvPr>
        </p:nvSpPr>
        <p:spPr>
          <a:xfrm>
            <a:off x="575733" y="293722"/>
            <a:ext cx="13048827" cy="424089"/>
          </a:xfrm>
          <a:prstGeom prst="rect">
            <a:avLst/>
          </a:prstGeom>
        </p:spPr>
        <p:txBody>
          <a:bodyPr/>
          <a:lstStyle>
            <a:lvl1pPr>
              <a:defRPr sz="3600">
                <a:solidFill>
                  <a:schemeClr val="accent1"/>
                </a:solidFill>
              </a:defRPr>
            </a:lvl1pPr>
          </a:lstStyle>
          <a:p>
            <a:r>
              <a:rPr lang="en-US"/>
              <a:t>First and Last Name Biography</a:t>
            </a:r>
          </a:p>
        </p:txBody>
      </p:sp>
      <p:sp>
        <p:nvSpPr>
          <p:cNvPr id="9" name="TextBox 8">
            <a:extLst>
              <a:ext uri="{FF2B5EF4-FFF2-40B4-BE49-F238E27FC236}">
                <a16:creationId xmlns:a16="http://schemas.microsoft.com/office/drawing/2014/main" id="{BDDF495D-5C49-41CF-A7B9-F9AF57D52F00}"/>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216407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03325-3558-4963-8D69-4A8E40E99BF2}"/>
              </a:ext>
            </a:extLst>
          </p:cNvPr>
          <p:cNvSpPr>
            <a:spLocks noGrp="1"/>
          </p:cNvSpPr>
          <p:nvPr>
            <p:ph type="title" hasCustomPrompt="1"/>
          </p:nvPr>
        </p:nvSpPr>
        <p:spPr>
          <a:xfrm>
            <a:off x="838200" y="2727325"/>
            <a:ext cx="10515600" cy="561975"/>
          </a:xfrm>
          <a:prstGeom prst="rect">
            <a:avLst/>
          </a:prstGeom>
        </p:spPr>
        <p:txBody>
          <a:bodyPr/>
          <a:lstStyle>
            <a:lvl1pPr>
              <a:defRPr sz="4800" b="0">
                <a:solidFill>
                  <a:schemeClr val="bg1"/>
                </a:solidFill>
              </a:defRPr>
            </a:lvl1pPr>
          </a:lstStyle>
          <a:p>
            <a:r>
              <a:rPr lang="en-US"/>
              <a:t>Thank You!</a:t>
            </a:r>
          </a:p>
        </p:txBody>
      </p:sp>
      <p:sp>
        <p:nvSpPr>
          <p:cNvPr id="4" name="Text Placeholder 4">
            <a:extLst>
              <a:ext uri="{FF2B5EF4-FFF2-40B4-BE49-F238E27FC236}">
                <a16:creationId xmlns:a16="http://schemas.microsoft.com/office/drawing/2014/main" id="{7C933BC0-32BD-48B0-911A-3879BE166DA7}"/>
              </a:ext>
            </a:extLst>
          </p:cNvPr>
          <p:cNvSpPr>
            <a:spLocks noGrp="1"/>
          </p:cNvSpPr>
          <p:nvPr>
            <p:ph type="body" sz="quarter" idx="10" hasCustomPrompt="1"/>
          </p:nvPr>
        </p:nvSpPr>
        <p:spPr>
          <a:xfrm>
            <a:off x="850900" y="3594100"/>
            <a:ext cx="10515600" cy="520700"/>
          </a:xfrm>
          <a:prstGeom prst="rect">
            <a:avLst/>
          </a:prstGeom>
        </p:spPr>
        <p:txBody>
          <a:bodyPr/>
          <a:lstStyle>
            <a:lvl1pPr marL="0" indent="0">
              <a:buNone/>
              <a:defRPr sz="2800">
                <a:solidFill>
                  <a:schemeClr val="bg1"/>
                </a:solidFill>
                <a:latin typeface="Arial Nova" panose="020B05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and Last Name | Title | Phone | Email</a:t>
            </a:r>
          </a:p>
        </p:txBody>
      </p:sp>
      <p:pic>
        <p:nvPicPr>
          <p:cNvPr id="5" name="Graphic 4">
            <a:hlinkClick r:id="rId3"/>
            <a:extLst>
              <a:ext uri="{FF2B5EF4-FFF2-40B4-BE49-F238E27FC236}">
                <a16:creationId xmlns:a16="http://schemas.microsoft.com/office/drawing/2014/main" id="{8E6FA176-6A08-43D6-A027-02B587A648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2901" y="7220297"/>
            <a:ext cx="444500" cy="363189"/>
          </a:xfrm>
          <a:prstGeom prst="rect">
            <a:avLst/>
          </a:prstGeom>
        </p:spPr>
      </p:pic>
      <p:pic>
        <p:nvPicPr>
          <p:cNvPr id="6" name="Graphic 5">
            <a:hlinkClick r:id="rId6"/>
            <a:extLst>
              <a:ext uri="{FF2B5EF4-FFF2-40B4-BE49-F238E27FC236}">
                <a16:creationId xmlns:a16="http://schemas.microsoft.com/office/drawing/2014/main" id="{9683DB9C-B4A4-4DFA-9F46-8D25B943139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84426" y="7169065"/>
            <a:ext cx="196850" cy="414421"/>
          </a:xfrm>
          <a:prstGeom prst="rect">
            <a:avLst/>
          </a:prstGeom>
        </p:spPr>
      </p:pic>
      <p:pic>
        <p:nvPicPr>
          <p:cNvPr id="7" name="Graphic 6">
            <a:hlinkClick r:id="rId9"/>
            <a:extLst>
              <a:ext uri="{FF2B5EF4-FFF2-40B4-BE49-F238E27FC236}">
                <a16:creationId xmlns:a16="http://schemas.microsoft.com/office/drawing/2014/main" id="{7A9FE066-B5B8-4859-A4B6-5B791D2C816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70312" y="7267922"/>
            <a:ext cx="315564" cy="315564"/>
          </a:xfrm>
          <a:prstGeom prst="rect">
            <a:avLst/>
          </a:prstGeom>
        </p:spPr>
      </p:pic>
      <p:pic>
        <p:nvPicPr>
          <p:cNvPr id="8" name="Graphic 7">
            <a:hlinkClick r:id="rId12"/>
            <a:extLst>
              <a:ext uri="{FF2B5EF4-FFF2-40B4-BE49-F238E27FC236}">
                <a16:creationId xmlns:a16="http://schemas.microsoft.com/office/drawing/2014/main" id="{BED37518-7489-4114-B871-7850439F23F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936876" y="7312874"/>
            <a:ext cx="352425" cy="270612"/>
          </a:xfrm>
          <a:prstGeom prst="rect">
            <a:avLst/>
          </a:prstGeom>
        </p:spPr>
      </p:pic>
      <p:cxnSp>
        <p:nvCxnSpPr>
          <p:cNvPr id="9" name="Straight Connector 8">
            <a:extLst>
              <a:ext uri="{FF2B5EF4-FFF2-40B4-BE49-F238E27FC236}">
                <a16:creationId xmlns:a16="http://schemas.microsoft.com/office/drawing/2014/main" id="{08BF3AF7-A057-42E2-9043-91081349B9B1}"/>
              </a:ext>
            </a:extLst>
          </p:cNvPr>
          <p:cNvCxnSpPr/>
          <p:nvPr/>
        </p:nvCxnSpPr>
        <p:spPr>
          <a:xfrm>
            <a:off x="3746500" y="7039322"/>
            <a:ext cx="0" cy="800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E0D418-941D-46BA-BB5C-DF2E87971006}"/>
              </a:ext>
            </a:extLst>
          </p:cNvPr>
          <p:cNvSpPr txBox="1"/>
          <p:nvPr/>
        </p:nvSpPr>
        <p:spPr>
          <a:xfrm>
            <a:off x="3975100" y="6945128"/>
            <a:ext cx="4682116" cy="923330"/>
          </a:xfrm>
          <a:prstGeom prst="rect">
            <a:avLst/>
          </a:prstGeom>
          <a:noFill/>
        </p:spPr>
        <p:txBody>
          <a:bodyPr wrap="none" rtlCol="0">
            <a:spAutoFit/>
          </a:bodyPr>
          <a:lstStyle/>
          <a:p>
            <a:r>
              <a:rPr lang="en-US" dirty="0">
                <a:solidFill>
                  <a:schemeClr val="bg1"/>
                </a:solidFill>
              </a:rPr>
              <a:t>121 W. Wacker Dr., Suite 1750, Chicago IL 60601</a:t>
            </a:r>
          </a:p>
          <a:p>
            <a:r>
              <a:rPr lang="en-US" dirty="0">
                <a:solidFill>
                  <a:schemeClr val="bg1"/>
                </a:solidFill>
              </a:rPr>
              <a:t>www.growthplay.com | info@growthplay.com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800.254.5995</a:t>
            </a:r>
          </a:p>
        </p:txBody>
      </p:sp>
      <p:pic>
        <p:nvPicPr>
          <p:cNvPr id="11" name="Graphic 10">
            <a:hlinkClick r:id="rId3"/>
            <a:extLst>
              <a:ext uri="{FF2B5EF4-FFF2-40B4-BE49-F238E27FC236}">
                <a16:creationId xmlns:a16="http://schemas.microsoft.com/office/drawing/2014/main" id="{19D1CB60-5C7D-46A4-9B3C-FD8DFB52DC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12901" y="7220297"/>
            <a:ext cx="444500" cy="363189"/>
          </a:xfrm>
          <a:prstGeom prst="rect">
            <a:avLst/>
          </a:prstGeom>
        </p:spPr>
      </p:pic>
      <p:pic>
        <p:nvPicPr>
          <p:cNvPr id="12" name="Graphic 11">
            <a:hlinkClick r:id="rId6"/>
            <a:extLst>
              <a:ext uri="{FF2B5EF4-FFF2-40B4-BE49-F238E27FC236}">
                <a16:creationId xmlns:a16="http://schemas.microsoft.com/office/drawing/2014/main" id="{3D947435-EE05-4362-91AA-FB925945E58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84426" y="7169065"/>
            <a:ext cx="196850" cy="414421"/>
          </a:xfrm>
          <a:prstGeom prst="rect">
            <a:avLst/>
          </a:prstGeom>
        </p:spPr>
      </p:pic>
      <p:pic>
        <p:nvPicPr>
          <p:cNvPr id="13" name="Graphic 12">
            <a:hlinkClick r:id="rId9"/>
            <a:extLst>
              <a:ext uri="{FF2B5EF4-FFF2-40B4-BE49-F238E27FC236}">
                <a16:creationId xmlns:a16="http://schemas.microsoft.com/office/drawing/2014/main" id="{6762B50E-EC46-4330-82A2-765AF5CBC3C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70312" y="7267922"/>
            <a:ext cx="315564" cy="315564"/>
          </a:xfrm>
          <a:prstGeom prst="rect">
            <a:avLst/>
          </a:prstGeom>
        </p:spPr>
      </p:pic>
      <p:pic>
        <p:nvPicPr>
          <p:cNvPr id="14" name="Graphic 13">
            <a:hlinkClick r:id="rId12"/>
            <a:extLst>
              <a:ext uri="{FF2B5EF4-FFF2-40B4-BE49-F238E27FC236}">
                <a16:creationId xmlns:a16="http://schemas.microsoft.com/office/drawing/2014/main" id="{7B9F97E7-8940-4337-ADF0-8D671709B25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936876" y="7312874"/>
            <a:ext cx="352425" cy="270612"/>
          </a:xfrm>
          <a:prstGeom prst="rect">
            <a:avLst/>
          </a:prstGeom>
        </p:spPr>
      </p:pic>
      <p:cxnSp>
        <p:nvCxnSpPr>
          <p:cNvPr id="15" name="Straight Connector 14">
            <a:extLst>
              <a:ext uri="{FF2B5EF4-FFF2-40B4-BE49-F238E27FC236}">
                <a16:creationId xmlns:a16="http://schemas.microsoft.com/office/drawing/2014/main" id="{D00D0B98-3702-4EAC-9541-29ACD23857F1}"/>
              </a:ext>
            </a:extLst>
          </p:cNvPr>
          <p:cNvCxnSpPr/>
          <p:nvPr/>
        </p:nvCxnSpPr>
        <p:spPr>
          <a:xfrm>
            <a:off x="3746500" y="7039322"/>
            <a:ext cx="0" cy="800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D213687-5CE9-45BB-BB1A-85E766A96DE6}"/>
              </a:ext>
            </a:extLst>
          </p:cNvPr>
          <p:cNvSpPr txBox="1"/>
          <p:nvPr/>
        </p:nvSpPr>
        <p:spPr>
          <a:xfrm>
            <a:off x="3975100" y="6945128"/>
            <a:ext cx="4682116" cy="923330"/>
          </a:xfrm>
          <a:prstGeom prst="rect">
            <a:avLst/>
          </a:prstGeom>
          <a:noFill/>
        </p:spPr>
        <p:txBody>
          <a:bodyPr wrap="none" rtlCol="0">
            <a:spAutoFit/>
          </a:bodyPr>
          <a:lstStyle/>
          <a:p>
            <a:r>
              <a:rPr lang="en-US" dirty="0">
                <a:solidFill>
                  <a:schemeClr val="bg1"/>
                </a:solidFill>
              </a:rPr>
              <a:t>121 W. Wacker Dr., Suite 1750, Chicago IL 60601</a:t>
            </a:r>
          </a:p>
          <a:p>
            <a:r>
              <a:rPr lang="en-US" dirty="0">
                <a:solidFill>
                  <a:schemeClr val="bg1"/>
                </a:solidFill>
              </a:rPr>
              <a:t>www.growthplay.com | info@growthplay.com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800.254.5995</a:t>
            </a:r>
          </a:p>
        </p:txBody>
      </p:sp>
    </p:spTree>
    <p:extLst>
      <p:ext uri="{BB962C8B-B14F-4D97-AF65-F5344CB8AC3E}">
        <p14:creationId xmlns:p14="http://schemas.microsoft.com/office/powerpoint/2010/main" val="287209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AFC2-27BF-4746-A0C6-0BB28AA501CF}"/>
              </a:ext>
            </a:extLst>
          </p:cNvPr>
          <p:cNvSpPr>
            <a:spLocks noGrp="1"/>
          </p:cNvSpPr>
          <p:nvPr>
            <p:ph type="title"/>
          </p:nvPr>
        </p:nvSpPr>
        <p:spPr>
          <a:xfrm>
            <a:off x="5712178" y="1397707"/>
            <a:ext cx="6400800" cy="464960"/>
          </a:xfrm>
          <a:prstGeom prst="rect">
            <a:avLst/>
          </a:prstGeom>
        </p:spPr>
        <p:txBody>
          <a:bodyPr/>
          <a:lstStyle>
            <a:lvl1pPr algn="l">
              <a:defRPr sz="3600">
                <a:solidFill>
                  <a:schemeClr val="accent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D689EF10-FEE0-4E0A-B3B7-96CCC64575EB}"/>
              </a:ext>
            </a:extLst>
          </p:cNvPr>
          <p:cNvSpPr>
            <a:spLocks noGrp="1"/>
          </p:cNvSpPr>
          <p:nvPr>
            <p:ph sz="quarter" idx="10"/>
          </p:nvPr>
        </p:nvSpPr>
        <p:spPr>
          <a:xfrm>
            <a:off x="5712178" y="2100263"/>
            <a:ext cx="6400800" cy="4278312"/>
          </a:xfrm>
          <a:prstGeom prst="rect">
            <a:avLst/>
          </a:prstGeom>
        </p:spPr>
        <p:txBody>
          <a:bodyPr/>
          <a:lstStyle>
            <a:lvl1pPr marL="342900" indent="-342900">
              <a:buClr>
                <a:schemeClr val="tx1"/>
              </a:buClr>
              <a:buFont typeface="Arial" panose="020B0604020202020204" pitchFamily="34" charset="0"/>
              <a:buChar char="•"/>
              <a:defRPr sz="2000">
                <a:solidFill>
                  <a:schemeClr val="tx1"/>
                </a:solidFill>
                <a:latin typeface="+mn-lt"/>
              </a:defRPr>
            </a:lvl1pPr>
            <a:lvl2pPr marL="834390" indent="-285750">
              <a:buClr>
                <a:schemeClr val="tx1"/>
              </a:buClr>
              <a:buSzPct val="70000"/>
              <a:buFont typeface="Courier New" panose="02070309020205020404" pitchFamily="49" charset="0"/>
              <a:buChar char="o"/>
              <a:defRPr sz="2000">
                <a:solidFill>
                  <a:schemeClr val="tx1"/>
                </a:solidFill>
                <a:latin typeface="+mn-lt"/>
              </a:defRPr>
            </a:lvl2pPr>
            <a:lvl3pPr marL="1383030" indent="-285750">
              <a:buClr>
                <a:schemeClr val="tx1"/>
              </a:buClr>
              <a:buFont typeface="Wingdings" panose="05000000000000000000" pitchFamily="2" charset="2"/>
              <a:buChar char="§"/>
              <a:defRPr sz="1800">
                <a:solidFill>
                  <a:schemeClr val="tx1"/>
                </a:solidFill>
                <a:latin typeface="+mn-lt"/>
              </a:defRPr>
            </a:lvl3pPr>
            <a:lvl4pPr>
              <a:buClr>
                <a:schemeClr val="accent3"/>
              </a:buClr>
              <a:defRPr sz="2000"/>
            </a:lvl4pPr>
            <a:lvl5pPr>
              <a:buClr>
                <a:schemeClr val="accent3"/>
              </a:buClr>
              <a:defRPr sz="2000"/>
            </a:lvl5pPr>
          </a:lstStyle>
          <a:p>
            <a:pPr lvl="0"/>
            <a:r>
              <a:rPr lang="en-US"/>
              <a:t>Edit Master text styles</a:t>
            </a:r>
          </a:p>
          <a:p>
            <a:pPr lvl="1"/>
            <a:r>
              <a:rPr lang="en-US"/>
              <a:t>Second level</a:t>
            </a:r>
          </a:p>
          <a:p>
            <a:pPr lvl="2"/>
            <a:r>
              <a:rPr lang="en-US"/>
              <a:t>Third level</a:t>
            </a:r>
          </a:p>
        </p:txBody>
      </p:sp>
      <p:sp>
        <p:nvSpPr>
          <p:cNvPr id="6" name="Graphic 9">
            <a:extLst>
              <a:ext uri="{FF2B5EF4-FFF2-40B4-BE49-F238E27FC236}">
                <a16:creationId xmlns:a16="http://schemas.microsoft.com/office/drawing/2014/main" id="{2A42A524-8E75-41EB-8C93-3C1E5085BF64}"/>
              </a:ext>
            </a:extLst>
          </p:cNvPr>
          <p:cNvSpPr/>
          <p:nvPr/>
        </p:nvSpPr>
        <p:spPr>
          <a:xfrm>
            <a:off x="1578449" y="2267016"/>
            <a:ext cx="2045283" cy="2045283"/>
          </a:xfrm>
          <a:custGeom>
            <a:avLst/>
            <a:gdLst>
              <a:gd name="connsiteX0" fmla="*/ 704183 w 762000"/>
              <a:gd name="connsiteY0" fmla="*/ 96584 h 762000"/>
              <a:gd name="connsiteX1" fmla="*/ 743522 w 762000"/>
              <a:gd name="connsiteY1" fmla="*/ 112967 h 762000"/>
              <a:gd name="connsiteX2" fmla="*/ 760381 w 762000"/>
              <a:gd name="connsiteY2" fmla="*/ 151829 h 762000"/>
              <a:gd name="connsiteX3" fmla="*/ 760381 w 762000"/>
              <a:gd name="connsiteY3" fmla="*/ 699611 h 762000"/>
              <a:gd name="connsiteX4" fmla="*/ 743522 w 762000"/>
              <a:gd name="connsiteY4" fmla="*/ 738664 h 762000"/>
              <a:gd name="connsiteX5" fmla="*/ 704183 w 762000"/>
              <a:gd name="connsiteY5" fmla="*/ 755428 h 762000"/>
              <a:gd name="connsiteX6" fmla="*/ 63341 w 762000"/>
              <a:gd name="connsiteY6" fmla="*/ 755428 h 762000"/>
              <a:gd name="connsiteX7" fmla="*/ 23908 w 762000"/>
              <a:gd name="connsiteY7" fmla="*/ 738664 h 762000"/>
              <a:gd name="connsiteX8" fmla="*/ 7144 w 762000"/>
              <a:gd name="connsiteY8" fmla="*/ 699611 h 762000"/>
              <a:gd name="connsiteX9" fmla="*/ 7144 w 762000"/>
              <a:gd name="connsiteY9" fmla="*/ 151829 h 762000"/>
              <a:gd name="connsiteX10" fmla="*/ 24003 w 762000"/>
              <a:gd name="connsiteY10" fmla="*/ 112967 h 762000"/>
              <a:gd name="connsiteX11" fmla="*/ 63341 w 762000"/>
              <a:gd name="connsiteY11" fmla="*/ 96584 h 762000"/>
              <a:gd name="connsiteX12" fmla="*/ 82106 w 762000"/>
              <a:gd name="connsiteY12" fmla="*/ 96584 h 762000"/>
              <a:gd name="connsiteX13" fmla="*/ 82106 w 762000"/>
              <a:gd name="connsiteY13" fmla="*/ 90297 h 762000"/>
              <a:gd name="connsiteX14" fmla="*/ 86868 w 762000"/>
              <a:gd name="connsiteY14" fmla="*/ 60484 h 762000"/>
              <a:gd name="connsiteX15" fmla="*/ 102584 w 762000"/>
              <a:gd name="connsiteY15" fmla="*/ 33623 h 762000"/>
              <a:gd name="connsiteX16" fmla="*/ 131064 w 762000"/>
              <a:gd name="connsiteY16" fmla="*/ 14478 h 762000"/>
              <a:gd name="connsiteX17" fmla="*/ 174403 w 762000"/>
              <a:gd name="connsiteY17" fmla="*/ 7144 h 762000"/>
              <a:gd name="connsiteX18" fmla="*/ 217646 w 762000"/>
              <a:gd name="connsiteY18" fmla="*/ 14478 h 762000"/>
              <a:gd name="connsiteX19" fmla="*/ 246317 w 762000"/>
              <a:gd name="connsiteY19" fmla="*/ 33623 h 762000"/>
              <a:gd name="connsiteX20" fmla="*/ 262223 w 762000"/>
              <a:gd name="connsiteY20" fmla="*/ 60674 h 762000"/>
              <a:gd name="connsiteX21" fmla="*/ 267272 w 762000"/>
              <a:gd name="connsiteY21" fmla="*/ 90297 h 762000"/>
              <a:gd name="connsiteX22" fmla="*/ 267272 w 762000"/>
              <a:gd name="connsiteY22" fmla="*/ 96488 h 762000"/>
              <a:gd name="connsiteX23" fmla="*/ 290798 w 762000"/>
              <a:gd name="connsiteY23" fmla="*/ 96488 h 762000"/>
              <a:gd name="connsiteX24" fmla="*/ 290798 w 762000"/>
              <a:gd name="connsiteY24" fmla="*/ 90297 h 762000"/>
              <a:gd name="connsiteX25" fmla="*/ 295561 w 762000"/>
              <a:gd name="connsiteY25" fmla="*/ 60484 h 762000"/>
              <a:gd name="connsiteX26" fmla="*/ 311182 w 762000"/>
              <a:gd name="connsiteY26" fmla="*/ 33623 h 762000"/>
              <a:gd name="connsiteX27" fmla="*/ 339757 w 762000"/>
              <a:gd name="connsiteY27" fmla="*/ 14478 h 762000"/>
              <a:gd name="connsiteX28" fmla="*/ 383000 w 762000"/>
              <a:gd name="connsiteY28" fmla="*/ 7144 h 762000"/>
              <a:gd name="connsiteX29" fmla="*/ 426339 w 762000"/>
              <a:gd name="connsiteY29" fmla="*/ 14478 h 762000"/>
              <a:gd name="connsiteX30" fmla="*/ 455295 w 762000"/>
              <a:gd name="connsiteY30" fmla="*/ 33623 h 762000"/>
              <a:gd name="connsiteX31" fmla="*/ 471678 w 762000"/>
              <a:gd name="connsiteY31" fmla="*/ 60674 h 762000"/>
              <a:gd name="connsiteX32" fmla="*/ 476822 w 762000"/>
              <a:gd name="connsiteY32" fmla="*/ 90297 h 762000"/>
              <a:gd name="connsiteX33" fmla="*/ 476822 w 762000"/>
              <a:gd name="connsiteY33" fmla="*/ 96488 h 762000"/>
              <a:gd name="connsiteX34" fmla="*/ 500253 w 762000"/>
              <a:gd name="connsiteY34" fmla="*/ 96488 h 762000"/>
              <a:gd name="connsiteX35" fmla="*/ 500253 w 762000"/>
              <a:gd name="connsiteY35" fmla="*/ 90297 h 762000"/>
              <a:gd name="connsiteX36" fmla="*/ 505301 w 762000"/>
              <a:gd name="connsiteY36" fmla="*/ 60484 h 762000"/>
              <a:gd name="connsiteX37" fmla="*/ 521208 w 762000"/>
              <a:gd name="connsiteY37" fmla="*/ 33623 h 762000"/>
              <a:gd name="connsiteX38" fmla="*/ 549593 w 762000"/>
              <a:gd name="connsiteY38" fmla="*/ 14478 h 762000"/>
              <a:gd name="connsiteX39" fmla="*/ 593122 w 762000"/>
              <a:gd name="connsiteY39" fmla="*/ 7144 h 762000"/>
              <a:gd name="connsiteX40" fmla="*/ 636365 w 762000"/>
              <a:gd name="connsiteY40" fmla="*/ 14478 h 762000"/>
              <a:gd name="connsiteX41" fmla="*/ 664940 w 762000"/>
              <a:gd name="connsiteY41" fmla="*/ 33623 h 762000"/>
              <a:gd name="connsiteX42" fmla="*/ 680561 w 762000"/>
              <a:gd name="connsiteY42" fmla="*/ 60674 h 762000"/>
              <a:gd name="connsiteX43" fmla="*/ 685419 w 762000"/>
              <a:gd name="connsiteY43" fmla="*/ 90297 h 762000"/>
              <a:gd name="connsiteX44" fmla="*/ 685419 w 762000"/>
              <a:gd name="connsiteY44" fmla="*/ 96488 h 762000"/>
              <a:gd name="connsiteX45" fmla="*/ 704183 w 762000"/>
              <a:gd name="connsiteY45" fmla="*/ 96488 h 762000"/>
              <a:gd name="connsiteX46" fmla="*/ 704183 w 762000"/>
              <a:gd name="connsiteY46" fmla="*/ 96584 h 762000"/>
              <a:gd name="connsiteX47" fmla="*/ 704183 w 762000"/>
              <a:gd name="connsiteY47" fmla="*/ 96584 h 762000"/>
              <a:gd name="connsiteX48" fmla="*/ 218694 w 762000"/>
              <a:gd name="connsiteY48" fmla="*/ 283178 h 762000"/>
              <a:gd name="connsiteX49" fmla="*/ 83153 w 762000"/>
              <a:gd name="connsiteY49" fmla="*/ 283178 h 762000"/>
              <a:gd name="connsiteX50" fmla="*/ 83153 w 762000"/>
              <a:gd name="connsiteY50" fmla="*/ 403574 h 762000"/>
              <a:gd name="connsiteX51" fmla="*/ 218694 w 762000"/>
              <a:gd name="connsiteY51" fmla="*/ 403574 h 762000"/>
              <a:gd name="connsiteX52" fmla="*/ 218694 w 762000"/>
              <a:gd name="connsiteY52" fmla="*/ 283178 h 762000"/>
              <a:gd name="connsiteX53" fmla="*/ 218694 w 762000"/>
              <a:gd name="connsiteY53" fmla="*/ 283178 h 762000"/>
              <a:gd name="connsiteX54" fmla="*/ 218694 w 762000"/>
              <a:gd name="connsiteY54" fmla="*/ 283178 h 762000"/>
              <a:gd name="connsiteX55" fmla="*/ 218694 w 762000"/>
              <a:gd name="connsiteY55" fmla="*/ 422053 h 762000"/>
              <a:gd name="connsiteX56" fmla="*/ 83153 w 762000"/>
              <a:gd name="connsiteY56" fmla="*/ 422053 h 762000"/>
              <a:gd name="connsiteX57" fmla="*/ 83153 w 762000"/>
              <a:gd name="connsiteY57" fmla="*/ 542449 h 762000"/>
              <a:gd name="connsiteX58" fmla="*/ 218694 w 762000"/>
              <a:gd name="connsiteY58" fmla="*/ 542449 h 762000"/>
              <a:gd name="connsiteX59" fmla="*/ 218694 w 762000"/>
              <a:gd name="connsiteY59" fmla="*/ 422053 h 762000"/>
              <a:gd name="connsiteX60" fmla="*/ 218694 w 762000"/>
              <a:gd name="connsiteY60" fmla="*/ 422053 h 762000"/>
              <a:gd name="connsiteX61" fmla="*/ 218694 w 762000"/>
              <a:gd name="connsiteY61" fmla="*/ 422053 h 762000"/>
              <a:gd name="connsiteX62" fmla="*/ 218694 w 762000"/>
              <a:gd name="connsiteY62" fmla="*/ 560642 h 762000"/>
              <a:gd name="connsiteX63" fmla="*/ 83153 w 762000"/>
              <a:gd name="connsiteY63" fmla="*/ 560642 h 762000"/>
              <a:gd name="connsiteX64" fmla="*/ 83153 w 762000"/>
              <a:gd name="connsiteY64" fmla="*/ 679990 h 762000"/>
              <a:gd name="connsiteX65" fmla="*/ 218694 w 762000"/>
              <a:gd name="connsiteY65" fmla="*/ 679990 h 762000"/>
              <a:gd name="connsiteX66" fmla="*/ 218694 w 762000"/>
              <a:gd name="connsiteY66" fmla="*/ 560642 h 762000"/>
              <a:gd name="connsiteX67" fmla="*/ 218694 w 762000"/>
              <a:gd name="connsiteY67" fmla="*/ 560642 h 762000"/>
              <a:gd name="connsiteX68" fmla="*/ 218694 w 762000"/>
              <a:gd name="connsiteY68" fmla="*/ 560642 h 762000"/>
              <a:gd name="connsiteX69" fmla="*/ 138113 w 762000"/>
              <a:gd name="connsiteY69" fmla="*/ 199168 h 762000"/>
              <a:gd name="connsiteX70" fmla="*/ 174498 w 762000"/>
              <a:gd name="connsiteY70" fmla="*/ 226219 h 762000"/>
              <a:gd name="connsiteX71" fmla="*/ 211074 w 762000"/>
              <a:gd name="connsiteY71" fmla="*/ 199168 h 762000"/>
              <a:gd name="connsiteX72" fmla="*/ 211074 w 762000"/>
              <a:gd name="connsiteY72" fmla="*/ 90202 h 762000"/>
              <a:gd name="connsiteX73" fmla="*/ 174498 w 762000"/>
              <a:gd name="connsiteY73" fmla="*/ 62960 h 762000"/>
              <a:gd name="connsiteX74" fmla="*/ 138113 w 762000"/>
              <a:gd name="connsiteY74" fmla="*/ 90202 h 762000"/>
              <a:gd name="connsiteX75" fmla="*/ 138113 w 762000"/>
              <a:gd name="connsiteY75" fmla="*/ 199168 h 762000"/>
              <a:gd name="connsiteX76" fmla="*/ 138113 w 762000"/>
              <a:gd name="connsiteY76" fmla="*/ 199168 h 762000"/>
              <a:gd name="connsiteX77" fmla="*/ 138113 w 762000"/>
              <a:gd name="connsiteY77" fmla="*/ 199168 h 762000"/>
              <a:gd name="connsiteX78" fmla="*/ 374523 w 762000"/>
              <a:gd name="connsiteY78" fmla="*/ 283178 h 762000"/>
              <a:gd name="connsiteX79" fmla="*/ 237554 w 762000"/>
              <a:gd name="connsiteY79" fmla="*/ 283178 h 762000"/>
              <a:gd name="connsiteX80" fmla="*/ 237554 w 762000"/>
              <a:gd name="connsiteY80" fmla="*/ 403574 h 762000"/>
              <a:gd name="connsiteX81" fmla="*/ 374523 w 762000"/>
              <a:gd name="connsiteY81" fmla="*/ 403574 h 762000"/>
              <a:gd name="connsiteX82" fmla="*/ 374523 w 762000"/>
              <a:gd name="connsiteY82" fmla="*/ 283178 h 762000"/>
              <a:gd name="connsiteX83" fmla="*/ 374523 w 762000"/>
              <a:gd name="connsiteY83" fmla="*/ 283178 h 762000"/>
              <a:gd name="connsiteX84" fmla="*/ 374523 w 762000"/>
              <a:gd name="connsiteY84" fmla="*/ 283178 h 762000"/>
              <a:gd name="connsiteX85" fmla="*/ 374523 w 762000"/>
              <a:gd name="connsiteY85" fmla="*/ 422053 h 762000"/>
              <a:gd name="connsiteX86" fmla="*/ 237554 w 762000"/>
              <a:gd name="connsiteY86" fmla="*/ 422053 h 762000"/>
              <a:gd name="connsiteX87" fmla="*/ 237554 w 762000"/>
              <a:gd name="connsiteY87" fmla="*/ 542449 h 762000"/>
              <a:gd name="connsiteX88" fmla="*/ 374523 w 762000"/>
              <a:gd name="connsiteY88" fmla="*/ 542449 h 762000"/>
              <a:gd name="connsiteX89" fmla="*/ 374523 w 762000"/>
              <a:gd name="connsiteY89" fmla="*/ 422053 h 762000"/>
              <a:gd name="connsiteX90" fmla="*/ 374523 w 762000"/>
              <a:gd name="connsiteY90" fmla="*/ 422053 h 762000"/>
              <a:gd name="connsiteX91" fmla="*/ 374523 w 762000"/>
              <a:gd name="connsiteY91" fmla="*/ 422053 h 762000"/>
              <a:gd name="connsiteX92" fmla="*/ 374523 w 762000"/>
              <a:gd name="connsiteY92" fmla="*/ 560642 h 762000"/>
              <a:gd name="connsiteX93" fmla="*/ 237554 w 762000"/>
              <a:gd name="connsiteY93" fmla="*/ 560642 h 762000"/>
              <a:gd name="connsiteX94" fmla="*/ 237554 w 762000"/>
              <a:gd name="connsiteY94" fmla="*/ 679990 h 762000"/>
              <a:gd name="connsiteX95" fmla="*/ 374523 w 762000"/>
              <a:gd name="connsiteY95" fmla="*/ 679990 h 762000"/>
              <a:gd name="connsiteX96" fmla="*/ 374523 w 762000"/>
              <a:gd name="connsiteY96" fmla="*/ 560642 h 762000"/>
              <a:gd name="connsiteX97" fmla="*/ 374523 w 762000"/>
              <a:gd name="connsiteY97" fmla="*/ 560642 h 762000"/>
              <a:gd name="connsiteX98" fmla="*/ 374523 w 762000"/>
              <a:gd name="connsiteY98" fmla="*/ 560642 h 762000"/>
              <a:gd name="connsiteX99" fmla="*/ 348044 w 762000"/>
              <a:gd name="connsiteY99" fmla="*/ 199168 h 762000"/>
              <a:gd name="connsiteX100" fmla="*/ 355759 w 762000"/>
              <a:gd name="connsiteY100" fmla="*/ 220028 h 762000"/>
              <a:gd name="connsiteX101" fmla="*/ 383191 w 762000"/>
              <a:gd name="connsiteY101" fmla="*/ 226219 h 762000"/>
              <a:gd name="connsiteX102" fmla="*/ 411290 w 762000"/>
              <a:gd name="connsiteY102" fmla="*/ 219837 h 762000"/>
              <a:gd name="connsiteX103" fmla="*/ 419767 w 762000"/>
              <a:gd name="connsiteY103" fmla="*/ 199168 h 762000"/>
              <a:gd name="connsiteX104" fmla="*/ 419767 w 762000"/>
              <a:gd name="connsiteY104" fmla="*/ 90202 h 762000"/>
              <a:gd name="connsiteX105" fmla="*/ 411290 w 762000"/>
              <a:gd name="connsiteY105" fmla="*/ 69533 h 762000"/>
              <a:gd name="connsiteX106" fmla="*/ 383191 w 762000"/>
              <a:gd name="connsiteY106" fmla="*/ 62960 h 762000"/>
              <a:gd name="connsiteX107" fmla="*/ 355759 w 762000"/>
              <a:gd name="connsiteY107" fmla="*/ 69914 h 762000"/>
              <a:gd name="connsiteX108" fmla="*/ 348044 w 762000"/>
              <a:gd name="connsiteY108" fmla="*/ 90107 h 762000"/>
              <a:gd name="connsiteX109" fmla="*/ 348044 w 762000"/>
              <a:gd name="connsiteY109" fmla="*/ 199168 h 762000"/>
              <a:gd name="connsiteX110" fmla="*/ 348044 w 762000"/>
              <a:gd name="connsiteY110" fmla="*/ 199168 h 762000"/>
              <a:gd name="connsiteX111" fmla="*/ 348044 w 762000"/>
              <a:gd name="connsiteY111" fmla="*/ 199168 h 762000"/>
              <a:gd name="connsiteX112" fmla="*/ 529781 w 762000"/>
              <a:gd name="connsiteY112" fmla="*/ 283178 h 762000"/>
              <a:gd name="connsiteX113" fmla="*/ 393287 w 762000"/>
              <a:gd name="connsiteY113" fmla="*/ 283178 h 762000"/>
              <a:gd name="connsiteX114" fmla="*/ 393287 w 762000"/>
              <a:gd name="connsiteY114" fmla="*/ 403574 h 762000"/>
              <a:gd name="connsiteX115" fmla="*/ 529781 w 762000"/>
              <a:gd name="connsiteY115" fmla="*/ 403574 h 762000"/>
              <a:gd name="connsiteX116" fmla="*/ 529781 w 762000"/>
              <a:gd name="connsiteY116" fmla="*/ 283178 h 762000"/>
              <a:gd name="connsiteX117" fmla="*/ 529781 w 762000"/>
              <a:gd name="connsiteY117" fmla="*/ 283178 h 762000"/>
              <a:gd name="connsiteX118" fmla="*/ 529781 w 762000"/>
              <a:gd name="connsiteY118" fmla="*/ 283178 h 762000"/>
              <a:gd name="connsiteX119" fmla="*/ 529781 w 762000"/>
              <a:gd name="connsiteY119" fmla="*/ 422053 h 762000"/>
              <a:gd name="connsiteX120" fmla="*/ 393287 w 762000"/>
              <a:gd name="connsiteY120" fmla="*/ 422053 h 762000"/>
              <a:gd name="connsiteX121" fmla="*/ 393287 w 762000"/>
              <a:gd name="connsiteY121" fmla="*/ 542449 h 762000"/>
              <a:gd name="connsiteX122" fmla="*/ 529781 w 762000"/>
              <a:gd name="connsiteY122" fmla="*/ 542449 h 762000"/>
              <a:gd name="connsiteX123" fmla="*/ 529781 w 762000"/>
              <a:gd name="connsiteY123" fmla="*/ 422053 h 762000"/>
              <a:gd name="connsiteX124" fmla="*/ 529781 w 762000"/>
              <a:gd name="connsiteY124" fmla="*/ 422053 h 762000"/>
              <a:gd name="connsiteX125" fmla="*/ 529781 w 762000"/>
              <a:gd name="connsiteY125" fmla="*/ 422053 h 762000"/>
              <a:gd name="connsiteX126" fmla="*/ 529781 w 762000"/>
              <a:gd name="connsiteY126" fmla="*/ 560642 h 762000"/>
              <a:gd name="connsiteX127" fmla="*/ 393287 w 762000"/>
              <a:gd name="connsiteY127" fmla="*/ 560642 h 762000"/>
              <a:gd name="connsiteX128" fmla="*/ 393287 w 762000"/>
              <a:gd name="connsiteY128" fmla="*/ 679990 h 762000"/>
              <a:gd name="connsiteX129" fmla="*/ 529781 w 762000"/>
              <a:gd name="connsiteY129" fmla="*/ 679990 h 762000"/>
              <a:gd name="connsiteX130" fmla="*/ 529781 w 762000"/>
              <a:gd name="connsiteY130" fmla="*/ 560642 h 762000"/>
              <a:gd name="connsiteX131" fmla="*/ 529781 w 762000"/>
              <a:gd name="connsiteY131" fmla="*/ 560642 h 762000"/>
              <a:gd name="connsiteX132" fmla="*/ 529781 w 762000"/>
              <a:gd name="connsiteY132" fmla="*/ 560642 h 762000"/>
              <a:gd name="connsiteX133" fmla="*/ 684467 w 762000"/>
              <a:gd name="connsiteY133" fmla="*/ 283178 h 762000"/>
              <a:gd name="connsiteX134" fmla="*/ 548450 w 762000"/>
              <a:gd name="connsiteY134" fmla="*/ 283178 h 762000"/>
              <a:gd name="connsiteX135" fmla="*/ 548450 w 762000"/>
              <a:gd name="connsiteY135" fmla="*/ 403574 h 762000"/>
              <a:gd name="connsiteX136" fmla="*/ 684562 w 762000"/>
              <a:gd name="connsiteY136" fmla="*/ 403574 h 762000"/>
              <a:gd name="connsiteX137" fmla="*/ 684562 w 762000"/>
              <a:gd name="connsiteY137" fmla="*/ 283178 h 762000"/>
              <a:gd name="connsiteX138" fmla="*/ 684467 w 762000"/>
              <a:gd name="connsiteY138" fmla="*/ 283178 h 762000"/>
              <a:gd name="connsiteX139" fmla="*/ 684467 w 762000"/>
              <a:gd name="connsiteY139" fmla="*/ 283178 h 762000"/>
              <a:gd name="connsiteX140" fmla="*/ 684467 w 762000"/>
              <a:gd name="connsiteY140" fmla="*/ 422053 h 762000"/>
              <a:gd name="connsiteX141" fmla="*/ 548450 w 762000"/>
              <a:gd name="connsiteY141" fmla="*/ 422053 h 762000"/>
              <a:gd name="connsiteX142" fmla="*/ 548450 w 762000"/>
              <a:gd name="connsiteY142" fmla="*/ 542449 h 762000"/>
              <a:gd name="connsiteX143" fmla="*/ 684562 w 762000"/>
              <a:gd name="connsiteY143" fmla="*/ 542449 h 762000"/>
              <a:gd name="connsiteX144" fmla="*/ 684562 w 762000"/>
              <a:gd name="connsiteY144" fmla="*/ 422053 h 762000"/>
              <a:gd name="connsiteX145" fmla="*/ 684467 w 762000"/>
              <a:gd name="connsiteY145" fmla="*/ 422053 h 762000"/>
              <a:gd name="connsiteX146" fmla="*/ 684467 w 762000"/>
              <a:gd name="connsiteY146" fmla="*/ 422053 h 762000"/>
              <a:gd name="connsiteX147" fmla="*/ 684467 w 762000"/>
              <a:gd name="connsiteY147" fmla="*/ 560642 h 762000"/>
              <a:gd name="connsiteX148" fmla="*/ 548450 w 762000"/>
              <a:gd name="connsiteY148" fmla="*/ 560642 h 762000"/>
              <a:gd name="connsiteX149" fmla="*/ 548450 w 762000"/>
              <a:gd name="connsiteY149" fmla="*/ 679990 h 762000"/>
              <a:gd name="connsiteX150" fmla="*/ 684562 w 762000"/>
              <a:gd name="connsiteY150" fmla="*/ 679990 h 762000"/>
              <a:gd name="connsiteX151" fmla="*/ 684562 w 762000"/>
              <a:gd name="connsiteY151" fmla="*/ 560642 h 762000"/>
              <a:gd name="connsiteX152" fmla="*/ 684467 w 762000"/>
              <a:gd name="connsiteY152" fmla="*/ 560642 h 762000"/>
              <a:gd name="connsiteX153" fmla="*/ 684467 w 762000"/>
              <a:gd name="connsiteY153" fmla="*/ 560642 h 762000"/>
              <a:gd name="connsiteX154" fmla="*/ 556641 w 762000"/>
              <a:gd name="connsiteY154" fmla="*/ 199168 h 762000"/>
              <a:gd name="connsiteX155" fmla="*/ 593217 w 762000"/>
              <a:gd name="connsiteY155" fmla="*/ 226219 h 762000"/>
              <a:gd name="connsiteX156" fmla="*/ 629222 w 762000"/>
              <a:gd name="connsiteY156" fmla="*/ 199168 h 762000"/>
              <a:gd name="connsiteX157" fmla="*/ 629222 w 762000"/>
              <a:gd name="connsiteY157" fmla="*/ 90202 h 762000"/>
              <a:gd name="connsiteX158" fmla="*/ 593217 w 762000"/>
              <a:gd name="connsiteY158" fmla="*/ 62960 h 762000"/>
              <a:gd name="connsiteX159" fmla="*/ 556641 w 762000"/>
              <a:gd name="connsiteY159" fmla="*/ 90202 h 762000"/>
              <a:gd name="connsiteX160" fmla="*/ 556641 w 762000"/>
              <a:gd name="connsiteY160" fmla="*/ 199168 h 762000"/>
              <a:gd name="connsiteX161" fmla="*/ 556641 w 762000"/>
              <a:gd name="connsiteY161" fmla="*/ 199168 h 762000"/>
              <a:gd name="connsiteX162" fmla="*/ 556641 w 762000"/>
              <a:gd name="connsiteY162" fmla="*/ 199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762000" h="762000">
                <a:moveTo>
                  <a:pt x="704183" y="96584"/>
                </a:moveTo>
                <a:cubicBezTo>
                  <a:pt x="719233" y="96584"/>
                  <a:pt x="732282" y="101918"/>
                  <a:pt x="743522" y="112967"/>
                </a:cubicBezTo>
                <a:cubicBezTo>
                  <a:pt x="754761" y="124016"/>
                  <a:pt x="760381" y="136874"/>
                  <a:pt x="760381" y="151829"/>
                </a:cubicBezTo>
                <a:lnTo>
                  <a:pt x="760381" y="699611"/>
                </a:lnTo>
                <a:cubicBezTo>
                  <a:pt x="760381" y="714565"/>
                  <a:pt x="754761" y="727615"/>
                  <a:pt x="743522" y="738664"/>
                </a:cubicBezTo>
                <a:cubicBezTo>
                  <a:pt x="732282" y="749808"/>
                  <a:pt x="719233" y="755428"/>
                  <a:pt x="704183" y="755428"/>
                </a:cubicBezTo>
                <a:lnTo>
                  <a:pt x="63341" y="755428"/>
                </a:lnTo>
                <a:cubicBezTo>
                  <a:pt x="48292" y="755428"/>
                  <a:pt x="35243" y="749903"/>
                  <a:pt x="23908" y="738664"/>
                </a:cubicBezTo>
                <a:cubicBezTo>
                  <a:pt x="12764" y="727615"/>
                  <a:pt x="7144" y="714565"/>
                  <a:pt x="7144" y="699611"/>
                </a:cubicBezTo>
                <a:lnTo>
                  <a:pt x="7144" y="151829"/>
                </a:lnTo>
                <a:cubicBezTo>
                  <a:pt x="7144" y="136874"/>
                  <a:pt x="12764" y="124016"/>
                  <a:pt x="24003" y="112967"/>
                </a:cubicBezTo>
                <a:cubicBezTo>
                  <a:pt x="35243" y="101918"/>
                  <a:pt x="48292" y="96584"/>
                  <a:pt x="63341" y="96584"/>
                </a:cubicBezTo>
                <a:lnTo>
                  <a:pt x="82106" y="96584"/>
                </a:lnTo>
                <a:lnTo>
                  <a:pt x="82106" y="90297"/>
                </a:lnTo>
                <a:cubicBezTo>
                  <a:pt x="82106" y="80391"/>
                  <a:pt x="83725" y="70485"/>
                  <a:pt x="86868" y="60484"/>
                </a:cubicBezTo>
                <a:cubicBezTo>
                  <a:pt x="90107" y="50387"/>
                  <a:pt x="95345" y="41434"/>
                  <a:pt x="102584" y="33623"/>
                </a:cubicBezTo>
                <a:cubicBezTo>
                  <a:pt x="109728" y="25813"/>
                  <a:pt x="119253" y="19526"/>
                  <a:pt x="131064" y="14478"/>
                </a:cubicBezTo>
                <a:cubicBezTo>
                  <a:pt x="142970" y="9716"/>
                  <a:pt x="157448" y="7144"/>
                  <a:pt x="174403" y="7144"/>
                </a:cubicBezTo>
                <a:cubicBezTo>
                  <a:pt x="191453" y="7144"/>
                  <a:pt x="205835" y="9716"/>
                  <a:pt x="217646" y="14478"/>
                </a:cubicBezTo>
                <a:cubicBezTo>
                  <a:pt x="229457" y="19622"/>
                  <a:pt x="239078" y="25813"/>
                  <a:pt x="246317" y="33623"/>
                </a:cubicBezTo>
                <a:cubicBezTo>
                  <a:pt x="253460" y="41434"/>
                  <a:pt x="258794" y="50578"/>
                  <a:pt x="262223" y="60674"/>
                </a:cubicBezTo>
                <a:cubicBezTo>
                  <a:pt x="265652" y="70866"/>
                  <a:pt x="267272" y="80772"/>
                  <a:pt x="267272" y="90297"/>
                </a:cubicBezTo>
                <a:lnTo>
                  <a:pt x="267272" y="96488"/>
                </a:lnTo>
                <a:lnTo>
                  <a:pt x="290798" y="96488"/>
                </a:lnTo>
                <a:lnTo>
                  <a:pt x="290798" y="90297"/>
                </a:lnTo>
                <a:cubicBezTo>
                  <a:pt x="290798" y="80391"/>
                  <a:pt x="292418" y="70485"/>
                  <a:pt x="295561" y="60484"/>
                </a:cubicBezTo>
                <a:cubicBezTo>
                  <a:pt x="298895" y="50387"/>
                  <a:pt x="304038" y="41434"/>
                  <a:pt x="311182" y="33623"/>
                </a:cubicBezTo>
                <a:cubicBezTo>
                  <a:pt x="318421" y="25813"/>
                  <a:pt x="327946" y="19526"/>
                  <a:pt x="339757" y="14478"/>
                </a:cubicBezTo>
                <a:cubicBezTo>
                  <a:pt x="351663" y="9716"/>
                  <a:pt x="366141" y="7144"/>
                  <a:pt x="383000" y="7144"/>
                </a:cubicBezTo>
                <a:cubicBezTo>
                  <a:pt x="399955" y="7144"/>
                  <a:pt x="414338" y="9716"/>
                  <a:pt x="426339" y="14478"/>
                </a:cubicBezTo>
                <a:cubicBezTo>
                  <a:pt x="438150" y="19622"/>
                  <a:pt x="447770" y="25813"/>
                  <a:pt x="455295" y="33623"/>
                </a:cubicBezTo>
                <a:cubicBezTo>
                  <a:pt x="462820" y="41434"/>
                  <a:pt x="468344" y="50578"/>
                  <a:pt x="471678" y="60674"/>
                </a:cubicBezTo>
                <a:cubicBezTo>
                  <a:pt x="475012" y="70866"/>
                  <a:pt x="476822" y="80772"/>
                  <a:pt x="476822" y="90297"/>
                </a:cubicBezTo>
                <a:lnTo>
                  <a:pt x="476822" y="96488"/>
                </a:lnTo>
                <a:lnTo>
                  <a:pt x="500253" y="96488"/>
                </a:lnTo>
                <a:lnTo>
                  <a:pt x="500253" y="90297"/>
                </a:lnTo>
                <a:cubicBezTo>
                  <a:pt x="500253" y="80391"/>
                  <a:pt x="501968" y="70485"/>
                  <a:pt x="505301" y="60484"/>
                </a:cubicBezTo>
                <a:cubicBezTo>
                  <a:pt x="508730" y="50387"/>
                  <a:pt x="513969" y="41434"/>
                  <a:pt x="521208" y="33623"/>
                </a:cubicBezTo>
                <a:cubicBezTo>
                  <a:pt x="528447" y="25908"/>
                  <a:pt x="537877" y="19622"/>
                  <a:pt x="549593" y="14478"/>
                </a:cubicBezTo>
                <a:cubicBezTo>
                  <a:pt x="561308" y="9716"/>
                  <a:pt x="575786" y="7144"/>
                  <a:pt x="593122" y="7144"/>
                </a:cubicBezTo>
                <a:cubicBezTo>
                  <a:pt x="610076" y="7144"/>
                  <a:pt x="624554" y="9716"/>
                  <a:pt x="636365" y="14478"/>
                </a:cubicBezTo>
                <a:cubicBezTo>
                  <a:pt x="648176" y="19526"/>
                  <a:pt x="657701" y="25813"/>
                  <a:pt x="664940" y="33623"/>
                </a:cubicBezTo>
                <a:cubicBezTo>
                  <a:pt x="672084" y="41434"/>
                  <a:pt x="677323" y="50578"/>
                  <a:pt x="680561" y="60674"/>
                </a:cubicBezTo>
                <a:cubicBezTo>
                  <a:pt x="683800" y="70771"/>
                  <a:pt x="685419" y="80772"/>
                  <a:pt x="685419" y="90297"/>
                </a:cubicBezTo>
                <a:lnTo>
                  <a:pt x="685419" y="96488"/>
                </a:lnTo>
                <a:lnTo>
                  <a:pt x="704183" y="96488"/>
                </a:lnTo>
                <a:lnTo>
                  <a:pt x="704183" y="96584"/>
                </a:lnTo>
                <a:lnTo>
                  <a:pt x="704183" y="96584"/>
                </a:lnTo>
                <a:close/>
                <a:moveTo>
                  <a:pt x="218694" y="283178"/>
                </a:moveTo>
                <a:lnTo>
                  <a:pt x="83153" y="283178"/>
                </a:lnTo>
                <a:lnTo>
                  <a:pt x="83153" y="403574"/>
                </a:lnTo>
                <a:lnTo>
                  <a:pt x="218694" y="403574"/>
                </a:lnTo>
                <a:lnTo>
                  <a:pt x="218694" y="283178"/>
                </a:lnTo>
                <a:lnTo>
                  <a:pt x="218694" y="283178"/>
                </a:lnTo>
                <a:lnTo>
                  <a:pt x="218694" y="283178"/>
                </a:lnTo>
                <a:close/>
                <a:moveTo>
                  <a:pt x="218694" y="422053"/>
                </a:moveTo>
                <a:lnTo>
                  <a:pt x="83153" y="422053"/>
                </a:lnTo>
                <a:lnTo>
                  <a:pt x="83153" y="542449"/>
                </a:lnTo>
                <a:lnTo>
                  <a:pt x="218694" y="542449"/>
                </a:lnTo>
                <a:lnTo>
                  <a:pt x="218694" y="422053"/>
                </a:lnTo>
                <a:lnTo>
                  <a:pt x="218694" y="422053"/>
                </a:lnTo>
                <a:lnTo>
                  <a:pt x="218694" y="422053"/>
                </a:lnTo>
                <a:close/>
                <a:moveTo>
                  <a:pt x="218694" y="560642"/>
                </a:moveTo>
                <a:lnTo>
                  <a:pt x="83153" y="560642"/>
                </a:lnTo>
                <a:lnTo>
                  <a:pt x="83153" y="679990"/>
                </a:lnTo>
                <a:lnTo>
                  <a:pt x="218694" y="679990"/>
                </a:lnTo>
                <a:lnTo>
                  <a:pt x="218694" y="560642"/>
                </a:lnTo>
                <a:lnTo>
                  <a:pt x="218694" y="560642"/>
                </a:lnTo>
                <a:lnTo>
                  <a:pt x="218694" y="560642"/>
                </a:lnTo>
                <a:close/>
                <a:moveTo>
                  <a:pt x="138113" y="199168"/>
                </a:moveTo>
                <a:cubicBezTo>
                  <a:pt x="138113" y="217361"/>
                  <a:pt x="150209" y="226219"/>
                  <a:pt x="174498" y="226219"/>
                </a:cubicBezTo>
                <a:cubicBezTo>
                  <a:pt x="198882" y="226219"/>
                  <a:pt x="211074" y="217361"/>
                  <a:pt x="211074" y="199168"/>
                </a:cubicBezTo>
                <a:lnTo>
                  <a:pt x="211074" y="90202"/>
                </a:lnTo>
                <a:cubicBezTo>
                  <a:pt x="211074" y="72200"/>
                  <a:pt x="198977" y="62960"/>
                  <a:pt x="174498" y="62960"/>
                </a:cubicBezTo>
                <a:cubicBezTo>
                  <a:pt x="150209" y="62960"/>
                  <a:pt x="138113" y="72104"/>
                  <a:pt x="138113" y="90202"/>
                </a:cubicBezTo>
                <a:lnTo>
                  <a:pt x="138113" y="199168"/>
                </a:lnTo>
                <a:lnTo>
                  <a:pt x="138113" y="199168"/>
                </a:lnTo>
                <a:lnTo>
                  <a:pt x="138113" y="199168"/>
                </a:lnTo>
                <a:close/>
                <a:moveTo>
                  <a:pt x="374523" y="283178"/>
                </a:moveTo>
                <a:lnTo>
                  <a:pt x="237554" y="283178"/>
                </a:lnTo>
                <a:lnTo>
                  <a:pt x="237554" y="403574"/>
                </a:lnTo>
                <a:lnTo>
                  <a:pt x="374523" y="403574"/>
                </a:lnTo>
                <a:lnTo>
                  <a:pt x="374523" y="283178"/>
                </a:lnTo>
                <a:lnTo>
                  <a:pt x="374523" y="283178"/>
                </a:lnTo>
                <a:lnTo>
                  <a:pt x="374523" y="283178"/>
                </a:lnTo>
                <a:close/>
                <a:moveTo>
                  <a:pt x="374523" y="422053"/>
                </a:moveTo>
                <a:lnTo>
                  <a:pt x="237554" y="422053"/>
                </a:lnTo>
                <a:lnTo>
                  <a:pt x="237554" y="542449"/>
                </a:lnTo>
                <a:lnTo>
                  <a:pt x="374523" y="542449"/>
                </a:lnTo>
                <a:lnTo>
                  <a:pt x="374523" y="422053"/>
                </a:lnTo>
                <a:lnTo>
                  <a:pt x="374523" y="422053"/>
                </a:lnTo>
                <a:lnTo>
                  <a:pt x="374523" y="422053"/>
                </a:lnTo>
                <a:close/>
                <a:moveTo>
                  <a:pt x="374523" y="560642"/>
                </a:moveTo>
                <a:lnTo>
                  <a:pt x="237554" y="560642"/>
                </a:lnTo>
                <a:lnTo>
                  <a:pt x="237554" y="679990"/>
                </a:lnTo>
                <a:lnTo>
                  <a:pt x="374523" y="679990"/>
                </a:lnTo>
                <a:lnTo>
                  <a:pt x="374523" y="560642"/>
                </a:lnTo>
                <a:lnTo>
                  <a:pt x="374523" y="560642"/>
                </a:lnTo>
                <a:lnTo>
                  <a:pt x="374523" y="560642"/>
                </a:lnTo>
                <a:close/>
                <a:moveTo>
                  <a:pt x="348044" y="199168"/>
                </a:moveTo>
                <a:cubicBezTo>
                  <a:pt x="348044" y="208979"/>
                  <a:pt x="350615" y="215932"/>
                  <a:pt x="355759" y="220028"/>
                </a:cubicBezTo>
                <a:cubicBezTo>
                  <a:pt x="360902" y="224314"/>
                  <a:pt x="370046" y="226219"/>
                  <a:pt x="383191" y="226219"/>
                </a:cubicBezTo>
                <a:cubicBezTo>
                  <a:pt x="396335" y="226219"/>
                  <a:pt x="405670" y="224123"/>
                  <a:pt x="411290" y="219837"/>
                </a:cubicBezTo>
                <a:cubicBezTo>
                  <a:pt x="416909" y="215551"/>
                  <a:pt x="419767" y="208788"/>
                  <a:pt x="419767" y="199168"/>
                </a:cubicBezTo>
                <a:lnTo>
                  <a:pt x="419767" y="90202"/>
                </a:lnTo>
                <a:cubicBezTo>
                  <a:pt x="419767" y="80867"/>
                  <a:pt x="416909" y="74105"/>
                  <a:pt x="411290" y="69533"/>
                </a:cubicBezTo>
                <a:cubicBezTo>
                  <a:pt x="405670" y="65056"/>
                  <a:pt x="396335" y="62960"/>
                  <a:pt x="383191" y="62960"/>
                </a:cubicBezTo>
                <a:cubicBezTo>
                  <a:pt x="370046" y="62960"/>
                  <a:pt x="360902" y="65246"/>
                  <a:pt x="355759" y="69914"/>
                </a:cubicBezTo>
                <a:cubicBezTo>
                  <a:pt x="350615" y="74390"/>
                  <a:pt x="348044" y="81153"/>
                  <a:pt x="348044" y="90107"/>
                </a:cubicBezTo>
                <a:lnTo>
                  <a:pt x="348044" y="199168"/>
                </a:lnTo>
                <a:lnTo>
                  <a:pt x="348044" y="199168"/>
                </a:lnTo>
                <a:lnTo>
                  <a:pt x="348044" y="199168"/>
                </a:lnTo>
                <a:close/>
                <a:moveTo>
                  <a:pt x="529781" y="283178"/>
                </a:moveTo>
                <a:lnTo>
                  <a:pt x="393287" y="283178"/>
                </a:lnTo>
                <a:lnTo>
                  <a:pt x="393287" y="403574"/>
                </a:lnTo>
                <a:lnTo>
                  <a:pt x="529781" y="403574"/>
                </a:lnTo>
                <a:lnTo>
                  <a:pt x="529781" y="283178"/>
                </a:lnTo>
                <a:lnTo>
                  <a:pt x="529781" y="283178"/>
                </a:lnTo>
                <a:lnTo>
                  <a:pt x="529781" y="283178"/>
                </a:lnTo>
                <a:close/>
                <a:moveTo>
                  <a:pt x="529781" y="422053"/>
                </a:moveTo>
                <a:lnTo>
                  <a:pt x="393287" y="422053"/>
                </a:lnTo>
                <a:lnTo>
                  <a:pt x="393287" y="542449"/>
                </a:lnTo>
                <a:lnTo>
                  <a:pt x="529781" y="542449"/>
                </a:lnTo>
                <a:lnTo>
                  <a:pt x="529781" y="422053"/>
                </a:lnTo>
                <a:lnTo>
                  <a:pt x="529781" y="422053"/>
                </a:lnTo>
                <a:lnTo>
                  <a:pt x="529781" y="422053"/>
                </a:lnTo>
                <a:close/>
                <a:moveTo>
                  <a:pt x="529781" y="560642"/>
                </a:moveTo>
                <a:lnTo>
                  <a:pt x="393287" y="560642"/>
                </a:lnTo>
                <a:lnTo>
                  <a:pt x="393287" y="679990"/>
                </a:lnTo>
                <a:lnTo>
                  <a:pt x="529781" y="679990"/>
                </a:lnTo>
                <a:lnTo>
                  <a:pt x="529781" y="560642"/>
                </a:lnTo>
                <a:lnTo>
                  <a:pt x="529781" y="560642"/>
                </a:lnTo>
                <a:lnTo>
                  <a:pt x="529781" y="560642"/>
                </a:lnTo>
                <a:close/>
                <a:moveTo>
                  <a:pt x="684467" y="283178"/>
                </a:moveTo>
                <a:lnTo>
                  <a:pt x="548450" y="283178"/>
                </a:lnTo>
                <a:lnTo>
                  <a:pt x="548450" y="403574"/>
                </a:lnTo>
                <a:lnTo>
                  <a:pt x="684562" y="403574"/>
                </a:lnTo>
                <a:lnTo>
                  <a:pt x="684562" y="283178"/>
                </a:lnTo>
                <a:lnTo>
                  <a:pt x="684467" y="283178"/>
                </a:lnTo>
                <a:lnTo>
                  <a:pt x="684467" y="283178"/>
                </a:lnTo>
                <a:close/>
                <a:moveTo>
                  <a:pt x="684467" y="422053"/>
                </a:moveTo>
                <a:lnTo>
                  <a:pt x="548450" y="422053"/>
                </a:lnTo>
                <a:lnTo>
                  <a:pt x="548450" y="542449"/>
                </a:lnTo>
                <a:lnTo>
                  <a:pt x="684562" y="542449"/>
                </a:lnTo>
                <a:lnTo>
                  <a:pt x="684562" y="422053"/>
                </a:lnTo>
                <a:lnTo>
                  <a:pt x="684467" y="422053"/>
                </a:lnTo>
                <a:lnTo>
                  <a:pt x="684467" y="422053"/>
                </a:lnTo>
                <a:close/>
                <a:moveTo>
                  <a:pt x="684467" y="560642"/>
                </a:moveTo>
                <a:lnTo>
                  <a:pt x="548450" y="560642"/>
                </a:lnTo>
                <a:lnTo>
                  <a:pt x="548450" y="679990"/>
                </a:lnTo>
                <a:lnTo>
                  <a:pt x="684562" y="679990"/>
                </a:lnTo>
                <a:lnTo>
                  <a:pt x="684562" y="560642"/>
                </a:lnTo>
                <a:lnTo>
                  <a:pt x="684467" y="560642"/>
                </a:lnTo>
                <a:lnTo>
                  <a:pt x="684467" y="560642"/>
                </a:lnTo>
                <a:close/>
                <a:moveTo>
                  <a:pt x="556641" y="199168"/>
                </a:moveTo>
                <a:cubicBezTo>
                  <a:pt x="556641" y="217361"/>
                  <a:pt x="568833" y="226219"/>
                  <a:pt x="593217" y="226219"/>
                </a:cubicBezTo>
                <a:cubicBezTo>
                  <a:pt x="617506" y="226219"/>
                  <a:pt x="629507" y="217361"/>
                  <a:pt x="629222" y="199168"/>
                </a:cubicBezTo>
                <a:lnTo>
                  <a:pt x="629222" y="90202"/>
                </a:lnTo>
                <a:cubicBezTo>
                  <a:pt x="629222" y="72200"/>
                  <a:pt x="617220" y="62960"/>
                  <a:pt x="593217" y="62960"/>
                </a:cubicBezTo>
                <a:cubicBezTo>
                  <a:pt x="568833" y="62960"/>
                  <a:pt x="556641" y="72104"/>
                  <a:pt x="556641" y="90202"/>
                </a:cubicBezTo>
                <a:lnTo>
                  <a:pt x="556641" y="199168"/>
                </a:lnTo>
                <a:lnTo>
                  <a:pt x="556641" y="199168"/>
                </a:lnTo>
                <a:lnTo>
                  <a:pt x="556641" y="199168"/>
                </a:lnTo>
                <a:close/>
              </a:path>
            </a:pathLst>
          </a:custGeom>
          <a:solidFill>
            <a:schemeClr val="accent3"/>
          </a:solidFill>
          <a:ln w="9525" cap="flat">
            <a:noFill/>
            <a:prstDash val="solid"/>
            <a:miter/>
          </a:ln>
        </p:spPr>
        <p:txBody>
          <a:bodyPr rtlCol="0" anchor="ctr"/>
          <a:lstStyle/>
          <a:p>
            <a:endParaRPr lang="en-US" dirty="0"/>
          </a:p>
        </p:txBody>
      </p:sp>
      <p:sp>
        <p:nvSpPr>
          <p:cNvPr id="8" name="Graphic 9">
            <a:extLst>
              <a:ext uri="{FF2B5EF4-FFF2-40B4-BE49-F238E27FC236}">
                <a16:creationId xmlns:a16="http://schemas.microsoft.com/office/drawing/2014/main" id="{1BD304BE-6215-4D74-B243-E33DE247393C}"/>
              </a:ext>
            </a:extLst>
          </p:cNvPr>
          <p:cNvSpPr/>
          <p:nvPr/>
        </p:nvSpPr>
        <p:spPr>
          <a:xfrm>
            <a:off x="1578449" y="2267016"/>
            <a:ext cx="2045283" cy="2045283"/>
          </a:xfrm>
          <a:custGeom>
            <a:avLst/>
            <a:gdLst>
              <a:gd name="connsiteX0" fmla="*/ 704183 w 762000"/>
              <a:gd name="connsiteY0" fmla="*/ 96584 h 762000"/>
              <a:gd name="connsiteX1" fmla="*/ 743522 w 762000"/>
              <a:gd name="connsiteY1" fmla="*/ 112967 h 762000"/>
              <a:gd name="connsiteX2" fmla="*/ 760381 w 762000"/>
              <a:gd name="connsiteY2" fmla="*/ 151829 h 762000"/>
              <a:gd name="connsiteX3" fmla="*/ 760381 w 762000"/>
              <a:gd name="connsiteY3" fmla="*/ 699611 h 762000"/>
              <a:gd name="connsiteX4" fmla="*/ 743522 w 762000"/>
              <a:gd name="connsiteY4" fmla="*/ 738664 h 762000"/>
              <a:gd name="connsiteX5" fmla="*/ 704183 w 762000"/>
              <a:gd name="connsiteY5" fmla="*/ 755428 h 762000"/>
              <a:gd name="connsiteX6" fmla="*/ 63341 w 762000"/>
              <a:gd name="connsiteY6" fmla="*/ 755428 h 762000"/>
              <a:gd name="connsiteX7" fmla="*/ 23908 w 762000"/>
              <a:gd name="connsiteY7" fmla="*/ 738664 h 762000"/>
              <a:gd name="connsiteX8" fmla="*/ 7144 w 762000"/>
              <a:gd name="connsiteY8" fmla="*/ 699611 h 762000"/>
              <a:gd name="connsiteX9" fmla="*/ 7144 w 762000"/>
              <a:gd name="connsiteY9" fmla="*/ 151829 h 762000"/>
              <a:gd name="connsiteX10" fmla="*/ 24003 w 762000"/>
              <a:gd name="connsiteY10" fmla="*/ 112967 h 762000"/>
              <a:gd name="connsiteX11" fmla="*/ 63341 w 762000"/>
              <a:gd name="connsiteY11" fmla="*/ 96584 h 762000"/>
              <a:gd name="connsiteX12" fmla="*/ 82106 w 762000"/>
              <a:gd name="connsiteY12" fmla="*/ 96584 h 762000"/>
              <a:gd name="connsiteX13" fmla="*/ 82106 w 762000"/>
              <a:gd name="connsiteY13" fmla="*/ 90297 h 762000"/>
              <a:gd name="connsiteX14" fmla="*/ 86868 w 762000"/>
              <a:gd name="connsiteY14" fmla="*/ 60484 h 762000"/>
              <a:gd name="connsiteX15" fmla="*/ 102584 w 762000"/>
              <a:gd name="connsiteY15" fmla="*/ 33623 h 762000"/>
              <a:gd name="connsiteX16" fmla="*/ 131064 w 762000"/>
              <a:gd name="connsiteY16" fmla="*/ 14478 h 762000"/>
              <a:gd name="connsiteX17" fmla="*/ 174403 w 762000"/>
              <a:gd name="connsiteY17" fmla="*/ 7144 h 762000"/>
              <a:gd name="connsiteX18" fmla="*/ 217646 w 762000"/>
              <a:gd name="connsiteY18" fmla="*/ 14478 h 762000"/>
              <a:gd name="connsiteX19" fmla="*/ 246317 w 762000"/>
              <a:gd name="connsiteY19" fmla="*/ 33623 h 762000"/>
              <a:gd name="connsiteX20" fmla="*/ 262223 w 762000"/>
              <a:gd name="connsiteY20" fmla="*/ 60674 h 762000"/>
              <a:gd name="connsiteX21" fmla="*/ 267272 w 762000"/>
              <a:gd name="connsiteY21" fmla="*/ 90297 h 762000"/>
              <a:gd name="connsiteX22" fmla="*/ 267272 w 762000"/>
              <a:gd name="connsiteY22" fmla="*/ 96488 h 762000"/>
              <a:gd name="connsiteX23" fmla="*/ 290798 w 762000"/>
              <a:gd name="connsiteY23" fmla="*/ 96488 h 762000"/>
              <a:gd name="connsiteX24" fmla="*/ 290798 w 762000"/>
              <a:gd name="connsiteY24" fmla="*/ 90297 h 762000"/>
              <a:gd name="connsiteX25" fmla="*/ 295561 w 762000"/>
              <a:gd name="connsiteY25" fmla="*/ 60484 h 762000"/>
              <a:gd name="connsiteX26" fmla="*/ 311182 w 762000"/>
              <a:gd name="connsiteY26" fmla="*/ 33623 h 762000"/>
              <a:gd name="connsiteX27" fmla="*/ 339757 w 762000"/>
              <a:gd name="connsiteY27" fmla="*/ 14478 h 762000"/>
              <a:gd name="connsiteX28" fmla="*/ 383000 w 762000"/>
              <a:gd name="connsiteY28" fmla="*/ 7144 h 762000"/>
              <a:gd name="connsiteX29" fmla="*/ 426339 w 762000"/>
              <a:gd name="connsiteY29" fmla="*/ 14478 h 762000"/>
              <a:gd name="connsiteX30" fmla="*/ 455295 w 762000"/>
              <a:gd name="connsiteY30" fmla="*/ 33623 h 762000"/>
              <a:gd name="connsiteX31" fmla="*/ 471678 w 762000"/>
              <a:gd name="connsiteY31" fmla="*/ 60674 h 762000"/>
              <a:gd name="connsiteX32" fmla="*/ 476822 w 762000"/>
              <a:gd name="connsiteY32" fmla="*/ 90297 h 762000"/>
              <a:gd name="connsiteX33" fmla="*/ 476822 w 762000"/>
              <a:gd name="connsiteY33" fmla="*/ 96488 h 762000"/>
              <a:gd name="connsiteX34" fmla="*/ 500253 w 762000"/>
              <a:gd name="connsiteY34" fmla="*/ 96488 h 762000"/>
              <a:gd name="connsiteX35" fmla="*/ 500253 w 762000"/>
              <a:gd name="connsiteY35" fmla="*/ 90297 h 762000"/>
              <a:gd name="connsiteX36" fmla="*/ 505301 w 762000"/>
              <a:gd name="connsiteY36" fmla="*/ 60484 h 762000"/>
              <a:gd name="connsiteX37" fmla="*/ 521208 w 762000"/>
              <a:gd name="connsiteY37" fmla="*/ 33623 h 762000"/>
              <a:gd name="connsiteX38" fmla="*/ 549593 w 762000"/>
              <a:gd name="connsiteY38" fmla="*/ 14478 h 762000"/>
              <a:gd name="connsiteX39" fmla="*/ 593122 w 762000"/>
              <a:gd name="connsiteY39" fmla="*/ 7144 h 762000"/>
              <a:gd name="connsiteX40" fmla="*/ 636365 w 762000"/>
              <a:gd name="connsiteY40" fmla="*/ 14478 h 762000"/>
              <a:gd name="connsiteX41" fmla="*/ 664940 w 762000"/>
              <a:gd name="connsiteY41" fmla="*/ 33623 h 762000"/>
              <a:gd name="connsiteX42" fmla="*/ 680561 w 762000"/>
              <a:gd name="connsiteY42" fmla="*/ 60674 h 762000"/>
              <a:gd name="connsiteX43" fmla="*/ 685419 w 762000"/>
              <a:gd name="connsiteY43" fmla="*/ 90297 h 762000"/>
              <a:gd name="connsiteX44" fmla="*/ 685419 w 762000"/>
              <a:gd name="connsiteY44" fmla="*/ 96488 h 762000"/>
              <a:gd name="connsiteX45" fmla="*/ 704183 w 762000"/>
              <a:gd name="connsiteY45" fmla="*/ 96488 h 762000"/>
              <a:gd name="connsiteX46" fmla="*/ 704183 w 762000"/>
              <a:gd name="connsiteY46" fmla="*/ 96584 h 762000"/>
              <a:gd name="connsiteX47" fmla="*/ 704183 w 762000"/>
              <a:gd name="connsiteY47" fmla="*/ 96584 h 762000"/>
              <a:gd name="connsiteX48" fmla="*/ 218694 w 762000"/>
              <a:gd name="connsiteY48" fmla="*/ 283178 h 762000"/>
              <a:gd name="connsiteX49" fmla="*/ 83153 w 762000"/>
              <a:gd name="connsiteY49" fmla="*/ 283178 h 762000"/>
              <a:gd name="connsiteX50" fmla="*/ 83153 w 762000"/>
              <a:gd name="connsiteY50" fmla="*/ 403574 h 762000"/>
              <a:gd name="connsiteX51" fmla="*/ 218694 w 762000"/>
              <a:gd name="connsiteY51" fmla="*/ 403574 h 762000"/>
              <a:gd name="connsiteX52" fmla="*/ 218694 w 762000"/>
              <a:gd name="connsiteY52" fmla="*/ 283178 h 762000"/>
              <a:gd name="connsiteX53" fmla="*/ 218694 w 762000"/>
              <a:gd name="connsiteY53" fmla="*/ 283178 h 762000"/>
              <a:gd name="connsiteX54" fmla="*/ 218694 w 762000"/>
              <a:gd name="connsiteY54" fmla="*/ 283178 h 762000"/>
              <a:gd name="connsiteX55" fmla="*/ 218694 w 762000"/>
              <a:gd name="connsiteY55" fmla="*/ 422053 h 762000"/>
              <a:gd name="connsiteX56" fmla="*/ 83153 w 762000"/>
              <a:gd name="connsiteY56" fmla="*/ 422053 h 762000"/>
              <a:gd name="connsiteX57" fmla="*/ 83153 w 762000"/>
              <a:gd name="connsiteY57" fmla="*/ 542449 h 762000"/>
              <a:gd name="connsiteX58" fmla="*/ 218694 w 762000"/>
              <a:gd name="connsiteY58" fmla="*/ 542449 h 762000"/>
              <a:gd name="connsiteX59" fmla="*/ 218694 w 762000"/>
              <a:gd name="connsiteY59" fmla="*/ 422053 h 762000"/>
              <a:gd name="connsiteX60" fmla="*/ 218694 w 762000"/>
              <a:gd name="connsiteY60" fmla="*/ 422053 h 762000"/>
              <a:gd name="connsiteX61" fmla="*/ 218694 w 762000"/>
              <a:gd name="connsiteY61" fmla="*/ 422053 h 762000"/>
              <a:gd name="connsiteX62" fmla="*/ 218694 w 762000"/>
              <a:gd name="connsiteY62" fmla="*/ 560642 h 762000"/>
              <a:gd name="connsiteX63" fmla="*/ 83153 w 762000"/>
              <a:gd name="connsiteY63" fmla="*/ 560642 h 762000"/>
              <a:gd name="connsiteX64" fmla="*/ 83153 w 762000"/>
              <a:gd name="connsiteY64" fmla="*/ 679990 h 762000"/>
              <a:gd name="connsiteX65" fmla="*/ 218694 w 762000"/>
              <a:gd name="connsiteY65" fmla="*/ 679990 h 762000"/>
              <a:gd name="connsiteX66" fmla="*/ 218694 w 762000"/>
              <a:gd name="connsiteY66" fmla="*/ 560642 h 762000"/>
              <a:gd name="connsiteX67" fmla="*/ 218694 w 762000"/>
              <a:gd name="connsiteY67" fmla="*/ 560642 h 762000"/>
              <a:gd name="connsiteX68" fmla="*/ 218694 w 762000"/>
              <a:gd name="connsiteY68" fmla="*/ 560642 h 762000"/>
              <a:gd name="connsiteX69" fmla="*/ 138113 w 762000"/>
              <a:gd name="connsiteY69" fmla="*/ 199168 h 762000"/>
              <a:gd name="connsiteX70" fmla="*/ 174498 w 762000"/>
              <a:gd name="connsiteY70" fmla="*/ 226219 h 762000"/>
              <a:gd name="connsiteX71" fmla="*/ 211074 w 762000"/>
              <a:gd name="connsiteY71" fmla="*/ 199168 h 762000"/>
              <a:gd name="connsiteX72" fmla="*/ 211074 w 762000"/>
              <a:gd name="connsiteY72" fmla="*/ 90202 h 762000"/>
              <a:gd name="connsiteX73" fmla="*/ 174498 w 762000"/>
              <a:gd name="connsiteY73" fmla="*/ 62960 h 762000"/>
              <a:gd name="connsiteX74" fmla="*/ 138113 w 762000"/>
              <a:gd name="connsiteY74" fmla="*/ 90202 h 762000"/>
              <a:gd name="connsiteX75" fmla="*/ 138113 w 762000"/>
              <a:gd name="connsiteY75" fmla="*/ 199168 h 762000"/>
              <a:gd name="connsiteX76" fmla="*/ 138113 w 762000"/>
              <a:gd name="connsiteY76" fmla="*/ 199168 h 762000"/>
              <a:gd name="connsiteX77" fmla="*/ 138113 w 762000"/>
              <a:gd name="connsiteY77" fmla="*/ 199168 h 762000"/>
              <a:gd name="connsiteX78" fmla="*/ 374523 w 762000"/>
              <a:gd name="connsiteY78" fmla="*/ 283178 h 762000"/>
              <a:gd name="connsiteX79" fmla="*/ 237554 w 762000"/>
              <a:gd name="connsiteY79" fmla="*/ 283178 h 762000"/>
              <a:gd name="connsiteX80" fmla="*/ 237554 w 762000"/>
              <a:gd name="connsiteY80" fmla="*/ 403574 h 762000"/>
              <a:gd name="connsiteX81" fmla="*/ 374523 w 762000"/>
              <a:gd name="connsiteY81" fmla="*/ 403574 h 762000"/>
              <a:gd name="connsiteX82" fmla="*/ 374523 w 762000"/>
              <a:gd name="connsiteY82" fmla="*/ 283178 h 762000"/>
              <a:gd name="connsiteX83" fmla="*/ 374523 w 762000"/>
              <a:gd name="connsiteY83" fmla="*/ 283178 h 762000"/>
              <a:gd name="connsiteX84" fmla="*/ 374523 w 762000"/>
              <a:gd name="connsiteY84" fmla="*/ 283178 h 762000"/>
              <a:gd name="connsiteX85" fmla="*/ 374523 w 762000"/>
              <a:gd name="connsiteY85" fmla="*/ 422053 h 762000"/>
              <a:gd name="connsiteX86" fmla="*/ 237554 w 762000"/>
              <a:gd name="connsiteY86" fmla="*/ 422053 h 762000"/>
              <a:gd name="connsiteX87" fmla="*/ 237554 w 762000"/>
              <a:gd name="connsiteY87" fmla="*/ 542449 h 762000"/>
              <a:gd name="connsiteX88" fmla="*/ 374523 w 762000"/>
              <a:gd name="connsiteY88" fmla="*/ 542449 h 762000"/>
              <a:gd name="connsiteX89" fmla="*/ 374523 w 762000"/>
              <a:gd name="connsiteY89" fmla="*/ 422053 h 762000"/>
              <a:gd name="connsiteX90" fmla="*/ 374523 w 762000"/>
              <a:gd name="connsiteY90" fmla="*/ 422053 h 762000"/>
              <a:gd name="connsiteX91" fmla="*/ 374523 w 762000"/>
              <a:gd name="connsiteY91" fmla="*/ 422053 h 762000"/>
              <a:gd name="connsiteX92" fmla="*/ 374523 w 762000"/>
              <a:gd name="connsiteY92" fmla="*/ 560642 h 762000"/>
              <a:gd name="connsiteX93" fmla="*/ 237554 w 762000"/>
              <a:gd name="connsiteY93" fmla="*/ 560642 h 762000"/>
              <a:gd name="connsiteX94" fmla="*/ 237554 w 762000"/>
              <a:gd name="connsiteY94" fmla="*/ 679990 h 762000"/>
              <a:gd name="connsiteX95" fmla="*/ 374523 w 762000"/>
              <a:gd name="connsiteY95" fmla="*/ 679990 h 762000"/>
              <a:gd name="connsiteX96" fmla="*/ 374523 w 762000"/>
              <a:gd name="connsiteY96" fmla="*/ 560642 h 762000"/>
              <a:gd name="connsiteX97" fmla="*/ 374523 w 762000"/>
              <a:gd name="connsiteY97" fmla="*/ 560642 h 762000"/>
              <a:gd name="connsiteX98" fmla="*/ 374523 w 762000"/>
              <a:gd name="connsiteY98" fmla="*/ 560642 h 762000"/>
              <a:gd name="connsiteX99" fmla="*/ 348044 w 762000"/>
              <a:gd name="connsiteY99" fmla="*/ 199168 h 762000"/>
              <a:gd name="connsiteX100" fmla="*/ 355759 w 762000"/>
              <a:gd name="connsiteY100" fmla="*/ 220028 h 762000"/>
              <a:gd name="connsiteX101" fmla="*/ 383191 w 762000"/>
              <a:gd name="connsiteY101" fmla="*/ 226219 h 762000"/>
              <a:gd name="connsiteX102" fmla="*/ 411290 w 762000"/>
              <a:gd name="connsiteY102" fmla="*/ 219837 h 762000"/>
              <a:gd name="connsiteX103" fmla="*/ 419767 w 762000"/>
              <a:gd name="connsiteY103" fmla="*/ 199168 h 762000"/>
              <a:gd name="connsiteX104" fmla="*/ 419767 w 762000"/>
              <a:gd name="connsiteY104" fmla="*/ 90202 h 762000"/>
              <a:gd name="connsiteX105" fmla="*/ 411290 w 762000"/>
              <a:gd name="connsiteY105" fmla="*/ 69533 h 762000"/>
              <a:gd name="connsiteX106" fmla="*/ 383191 w 762000"/>
              <a:gd name="connsiteY106" fmla="*/ 62960 h 762000"/>
              <a:gd name="connsiteX107" fmla="*/ 355759 w 762000"/>
              <a:gd name="connsiteY107" fmla="*/ 69914 h 762000"/>
              <a:gd name="connsiteX108" fmla="*/ 348044 w 762000"/>
              <a:gd name="connsiteY108" fmla="*/ 90107 h 762000"/>
              <a:gd name="connsiteX109" fmla="*/ 348044 w 762000"/>
              <a:gd name="connsiteY109" fmla="*/ 199168 h 762000"/>
              <a:gd name="connsiteX110" fmla="*/ 348044 w 762000"/>
              <a:gd name="connsiteY110" fmla="*/ 199168 h 762000"/>
              <a:gd name="connsiteX111" fmla="*/ 348044 w 762000"/>
              <a:gd name="connsiteY111" fmla="*/ 199168 h 762000"/>
              <a:gd name="connsiteX112" fmla="*/ 529781 w 762000"/>
              <a:gd name="connsiteY112" fmla="*/ 283178 h 762000"/>
              <a:gd name="connsiteX113" fmla="*/ 393287 w 762000"/>
              <a:gd name="connsiteY113" fmla="*/ 283178 h 762000"/>
              <a:gd name="connsiteX114" fmla="*/ 393287 w 762000"/>
              <a:gd name="connsiteY114" fmla="*/ 403574 h 762000"/>
              <a:gd name="connsiteX115" fmla="*/ 529781 w 762000"/>
              <a:gd name="connsiteY115" fmla="*/ 403574 h 762000"/>
              <a:gd name="connsiteX116" fmla="*/ 529781 w 762000"/>
              <a:gd name="connsiteY116" fmla="*/ 283178 h 762000"/>
              <a:gd name="connsiteX117" fmla="*/ 529781 w 762000"/>
              <a:gd name="connsiteY117" fmla="*/ 283178 h 762000"/>
              <a:gd name="connsiteX118" fmla="*/ 529781 w 762000"/>
              <a:gd name="connsiteY118" fmla="*/ 283178 h 762000"/>
              <a:gd name="connsiteX119" fmla="*/ 529781 w 762000"/>
              <a:gd name="connsiteY119" fmla="*/ 422053 h 762000"/>
              <a:gd name="connsiteX120" fmla="*/ 393287 w 762000"/>
              <a:gd name="connsiteY120" fmla="*/ 422053 h 762000"/>
              <a:gd name="connsiteX121" fmla="*/ 393287 w 762000"/>
              <a:gd name="connsiteY121" fmla="*/ 542449 h 762000"/>
              <a:gd name="connsiteX122" fmla="*/ 529781 w 762000"/>
              <a:gd name="connsiteY122" fmla="*/ 542449 h 762000"/>
              <a:gd name="connsiteX123" fmla="*/ 529781 w 762000"/>
              <a:gd name="connsiteY123" fmla="*/ 422053 h 762000"/>
              <a:gd name="connsiteX124" fmla="*/ 529781 w 762000"/>
              <a:gd name="connsiteY124" fmla="*/ 422053 h 762000"/>
              <a:gd name="connsiteX125" fmla="*/ 529781 w 762000"/>
              <a:gd name="connsiteY125" fmla="*/ 422053 h 762000"/>
              <a:gd name="connsiteX126" fmla="*/ 529781 w 762000"/>
              <a:gd name="connsiteY126" fmla="*/ 560642 h 762000"/>
              <a:gd name="connsiteX127" fmla="*/ 393287 w 762000"/>
              <a:gd name="connsiteY127" fmla="*/ 560642 h 762000"/>
              <a:gd name="connsiteX128" fmla="*/ 393287 w 762000"/>
              <a:gd name="connsiteY128" fmla="*/ 679990 h 762000"/>
              <a:gd name="connsiteX129" fmla="*/ 529781 w 762000"/>
              <a:gd name="connsiteY129" fmla="*/ 679990 h 762000"/>
              <a:gd name="connsiteX130" fmla="*/ 529781 w 762000"/>
              <a:gd name="connsiteY130" fmla="*/ 560642 h 762000"/>
              <a:gd name="connsiteX131" fmla="*/ 529781 w 762000"/>
              <a:gd name="connsiteY131" fmla="*/ 560642 h 762000"/>
              <a:gd name="connsiteX132" fmla="*/ 529781 w 762000"/>
              <a:gd name="connsiteY132" fmla="*/ 560642 h 762000"/>
              <a:gd name="connsiteX133" fmla="*/ 684467 w 762000"/>
              <a:gd name="connsiteY133" fmla="*/ 283178 h 762000"/>
              <a:gd name="connsiteX134" fmla="*/ 548450 w 762000"/>
              <a:gd name="connsiteY134" fmla="*/ 283178 h 762000"/>
              <a:gd name="connsiteX135" fmla="*/ 548450 w 762000"/>
              <a:gd name="connsiteY135" fmla="*/ 403574 h 762000"/>
              <a:gd name="connsiteX136" fmla="*/ 684562 w 762000"/>
              <a:gd name="connsiteY136" fmla="*/ 403574 h 762000"/>
              <a:gd name="connsiteX137" fmla="*/ 684562 w 762000"/>
              <a:gd name="connsiteY137" fmla="*/ 283178 h 762000"/>
              <a:gd name="connsiteX138" fmla="*/ 684467 w 762000"/>
              <a:gd name="connsiteY138" fmla="*/ 283178 h 762000"/>
              <a:gd name="connsiteX139" fmla="*/ 684467 w 762000"/>
              <a:gd name="connsiteY139" fmla="*/ 283178 h 762000"/>
              <a:gd name="connsiteX140" fmla="*/ 684467 w 762000"/>
              <a:gd name="connsiteY140" fmla="*/ 422053 h 762000"/>
              <a:gd name="connsiteX141" fmla="*/ 548450 w 762000"/>
              <a:gd name="connsiteY141" fmla="*/ 422053 h 762000"/>
              <a:gd name="connsiteX142" fmla="*/ 548450 w 762000"/>
              <a:gd name="connsiteY142" fmla="*/ 542449 h 762000"/>
              <a:gd name="connsiteX143" fmla="*/ 684562 w 762000"/>
              <a:gd name="connsiteY143" fmla="*/ 542449 h 762000"/>
              <a:gd name="connsiteX144" fmla="*/ 684562 w 762000"/>
              <a:gd name="connsiteY144" fmla="*/ 422053 h 762000"/>
              <a:gd name="connsiteX145" fmla="*/ 684467 w 762000"/>
              <a:gd name="connsiteY145" fmla="*/ 422053 h 762000"/>
              <a:gd name="connsiteX146" fmla="*/ 684467 w 762000"/>
              <a:gd name="connsiteY146" fmla="*/ 422053 h 762000"/>
              <a:gd name="connsiteX147" fmla="*/ 684467 w 762000"/>
              <a:gd name="connsiteY147" fmla="*/ 560642 h 762000"/>
              <a:gd name="connsiteX148" fmla="*/ 548450 w 762000"/>
              <a:gd name="connsiteY148" fmla="*/ 560642 h 762000"/>
              <a:gd name="connsiteX149" fmla="*/ 548450 w 762000"/>
              <a:gd name="connsiteY149" fmla="*/ 679990 h 762000"/>
              <a:gd name="connsiteX150" fmla="*/ 684562 w 762000"/>
              <a:gd name="connsiteY150" fmla="*/ 679990 h 762000"/>
              <a:gd name="connsiteX151" fmla="*/ 684562 w 762000"/>
              <a:gd name="connsiteY151" fmla="*/ 560642 h 762000"/>
              <a:gd name="connsiteX152" fmla="*/ 684467 w 762000"/>
              <a:gd name="connsiteY152" fmla="*/ 560642 h 762000"/>
              <a:gd name="connsiteX153" fmla="*/ 684467 w 762000"/>
              <a:gd name="connsiteY153" fmla="*/ 560642 h 762000"/>
              <a:gd name="connsiteX154" fmla="*/ 556641 w 762000"/>
              <a:gd name="connsiteY154" fmla="*/ 199168 h 762000"/>
              <a:gd name="connsiteX155" fmla="*/ 593217 w 762000"/>
              <a:gd name="connsiteY155" fmla="*/ 226219 h 762000"/>
              <a:gd name="connsiteX156" fmla="*/ 629222 w 762000"/>
              <a:gd name="connsiteY156" fmla="*/ 199168 h 762000"/>
              <a:gd name="connsiteX157" fmla="*/ 629222 w 762000"/>
              <a:gd name="connsiteY157" fmla="*/ 90202 h 762000"/>
              <a:gd name="connsiteX158" fmla="*/ 593217 w 762000"/>
              <a:gd name="connsiteY158" fmla="*/ 62960 h 762000"/>
              <a:gd name="connsiteX159" fmla="*/ 556641 w 762000"/>
              <a:gd name="connsiteY159" fmla="*/ 90202 h 762000"/>
              <a:gd name="connsiteX160" fmla="*/ 556641 w 762000"/>
              <a:gd name="connsiteY160" fmla="*/ 199168 h 762000"/>
              <a:gd name="connsiteX161" fmla="*/ 556641 w 762000"/>
              <a:gd name="connsiteY161" fmla="*/ 199168 h 762000"/>
              <a:gd name="connsiteX162" fmla="*/ 556641 w 762000"/>
              <a:gd name="connsiteY162" fmla="*/ 199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762000" h="762000">
                <a:moveTo>
                  <a:pt x="704183" y="96584"/>
                </a:moveTo>
                <a:cubicBezTo>
                  <a:pt x="719233" y="96584"/>
                  <a:pt x="732282" y="101918"/>
                  <a:pt x="743522" y="112967"/>
                </a:cubicBezTo>
                <a:cubicBezTo>
                  <a:pt x="754761" y="124016"/>
                  <a:pt x="760381" y="136874"/>
                  <a:pt x="760381" y="151829"/>
                </a:cubicBezTo>
                <a:lnTo>
                  <a:pt x="760381" y="699611"/>
                </a:lnTo>
                <a:cubicBezTo>
                  <a:pt x="760381" y="714565"/>
                  <a:pt x="754761" y="727615"/>
                  <a:pt x="743522" y="738664"/>
                </a:cubicBezTo>
                <a:cubicBezTo>
                  <a:pt x="732282" y="749808"/>
                  <a:pt x="719233" y="755428"/>
                  <a:pt x="704183" y="755428"/>
                </a:cubicBezTo>
                <a:lnTo>
                  <a:pt x="63341" y="755428"/>
                </a:lnTo>
                <a:cubicBezTo>
                  <a:pt x="48292" y="755428"/>
                  <a:pt x="35243" y="749903"/>
                  <a:pt x="23908" y="738664"/>
                </a:cubicBezTo>
                <a:cubicBezTo>
                  <a:pt x="12764" y="727615"/>
                  <a:pt x="7144" y="714565"/>
                  <a:pt x="7144" y="699611"/>
                </a:cubicBezTo>
                <a:lnTo>
                  <a:pt x="7144" y="151829"/>
                </a:lnTo>
                <a:cubicBezTo>
                  <a:pt x="7144" y="136874"/>
                  <a:pt x="12764" y="124016"/>
                  <a:pt x="24003" y="112967"/>
                </a:cubicBezTo>
                <a:cubicBezTo>
                  <a:pt x="35243" y="101918"/>
                  <a:pt x="48292" y="96584"/>
                  <a:pt x="63341" y="96584"/>
                </a:cubicBezTo>
                <a:lnTo>
                  <a:pt x="82106" y="96584"/>
                </a:lnTo>
                <a:lnTo>
                  <a:pt x="82106" y="90297"/>
                </a:lnTo>
                <a:cubicBezTo>
                  <a:pt x="82106" y="80391"/>
                  <a:pt x="83725" y="70485"/>
                  <a:pt x="86868" y="60484"/>
                </a:cubicBezTo>
                <a:cubicBezTo>
                  <a:pt x="90107" y="50387"/>
                  <a:pt x="95345" y="41434"/>
                  <a:pt x="102584" y="33623"/>
                </a:cubicBezTo>
                <a:cubicBezTo>
                  <a:pt x="109728" y="25813"/>
                  <a:pt x="119253" y="19526"/>
                  <a:pt x="131064" y="14478"/>
                </a:cubicBezTo>
                <a:cubicBezTo>
                  <a:pt x="142970" y="9716"/>
                  <a:pt x="157448" y="7144"/>
                  <a:pt x="174403" y="7144"/>
                </a:cubicBezTo>
                <a:cubicBezTo>
                  <a:pt x="191453" y="7144"/>
                  <a:pt x="205835" y="9716"/>
                  <a:pt x="217646" y="14478"/>
                </a:cubicBezTo>
                <a:cubicBezTo>
                  <a:pt x="229457" y="19622"/>
                  <a:pt x="239078" y="25813"/>
                  <a:pt x="246317" y="33623"/>
                </a:cubicBezTo>
                <a:cubicBezTo>
                  <a:pt x="253460" y="41434"/>
                  <a:pt x="258794" y="50578"/>
                  <a:pt x="262223" y="60674"/>
                </a:cubicBezTo>
                <a:cubicBezTo>
                  <a:pt x="265652" y="70866"/>
                  <a:pt x="267272" y="80772"/>
                  <a:pt x="267272" y="90297"/>
                </a:cubicBezTo>
                <a:lnTo>
                  <a:pt x="267272" y="96488"/>
                </a:lnTo>
                <a:lnTo>
                  <a:pt x="290798" y="96488"/>
                </a:lnTo>
                <a:lnTo>
                  <a:pt x="290798" y="90297"/>
                </a:lnTo>
                <a:cubicBezTo>
                  <a:pt x="290798" y="80391"/>
                  <a:pt x="292418" y="70485"/>
                  <a:pt x="295561" y="60484"/>
                </a:cubicBezTo>
                <a:cubicBezTo>
                  <a:pt x="298895" y="50387"/>
                  <a:pt x="304038" y="41434"/>
                  <a:pt x="311182" y="33623"/>
                </a:cubicBezTo>
                <a:cubicBezTo>
                  <a:pt x="318421" y="25813"/>
                  <a:pt x="327946" y="19526"/>
                  <a:pt x="339757" y="14478"/>
                </a:cubicBezTo>
                <a:cubicBezTo>
                  <a:pt x="351663" y="9716"/>
                  <a:pt x="366141" y="7144"/>
                  <a:pt x="383000" y="7144"/>
                </a:cubicBezTo>
                <a:cubicBezTo>
                  <a:pt x="399955" y="7144"/>
                  <a:pt x="414338" y="9716"/>
                  <a:pt x="426339" y="14478"/>
                </a:cubicBezTo>
                <a:cubicBezTo>
                  <a:pt x="438150" y="19622"/>
                  <a:pt x="447770" y="25813"/>
                  <a:pt x="455295" y="33623"/>
                </a:cubicBezTo>
                <a:cubicBezTo>
                  <a:pt x="462820" y="41434"/>
                  <a:pt x="468344" y="50578"/>
                  <a:pt x="471678" y="60674"/>
                </a:cubicBezTo>
                <a:cubicBezTo>
                  <a:pt x="475012" y="70866"/>
                  <a:pt x="476822" y="80772"/>
                  <a:pt x="476822" y="90297"/>
                </a:cubicBezTo>
                <a:lnTo>
                  <a:pt x="476822" y="96488"/>
                </a:lnTo>
                <a:lnTo>
                  <a:pt x="500253" y="96488"/>
                </a:lnTo>
                <a:lnTo>
                  <a:pt x="500253" y="90297"/>
                </a:lnTo>
                <a:cubicBezTo>
                  <a:pt x="500253" y="80391"/>
                  <a:pt x="501968" y="70485"/>
                  <a:pt x="505301" y="60484"/>
                </a:cubicBezTo>
                <a:cubicBezTo>
                  <a:pt x="508730" y="50387"/>
                  <a:pt x="513969" y="41434"/>
                  <a:pt x="521208" y="33623"/>
                </a:cubicBezTo>
                <a:cubicBezTo>
                  <a:pt x="528447" y="25908"/>
                  <a:pt x="537877" y="19622"/>
                  <a:pt x="549593" y="14478"/>
                </a:cubicBezTo>
                <a:cubicBezTo>
                  <a:pt x="561308" y="9716"/>
                  <a:pt x="575786" y="7144"/>
                  <a:pt x="593122" y="7144"/>
                </a:cubicBezTo>
                <a:cubicBezTo>
                  <a:pt x="610076" y="7144"/>
                  <a:pt x="624554" y="9716"/>
                  <a:pt x="636365" y="14478"/>
                </a:cubicBezTo>
                <a:cubicBezTo>
                  <a:pt x="648176" y="19526"/>
                  <a:pt x="657701" y="25813"/>
                  <a:pt x="664940" y="33623"/>
                </a:cubicBezTo>
                <a:cubicBezTo>
                  <a:pt x="672084" y="41434"/>
                  <a:pt x="677323" y="50578"/>
                  <a:pt x="680561" y="60674"/>
                </a:cubicBezTo>
                <a:cubicBezTo>
                  <a:pt x="683800" y="70771"/>
                  <a:pt x="685419" y="80772"/>
                  <a:pt x="685419" y="90297"/>
                </a:cubicBezTo>
                <a:lnTo>
                  <a:pt x="685419" y="96488"/>
                </a:lnTo>
                <a:lnTo>
                  <a:pt x="704183" y="96488"/>
                </a:lnTo>
                <a:lnTo>
                  <a:pt x="704183" y="96584"/>
                </a:lnTo>
                <a:lnTo>
                  <a:pt x="704183" y="96584"/>
                </a:lnTo>
                <a:close/>
                <a:moveTo>
                  <a:pt x="218694" y="283178"/>
                </a:moveTo>
                <a:lnTo>
                  <a:pt x="83153" y="283178"/>
                </a:lnTo>
                <a:lnTo>
                  <a:pt x="83153" y="403574"/>
                </a:lnTo>
                <a:lnTo>
                  <a:pt x="218694" y="403574"/>
                </a:lnTo>
                <a:lnTo>
                  <a:pt x="218694" y="283178"/>
                </a:lnTo>
                <a:lnTo>
                  <a:pt x="218694" y="283178"/>
                </a:lnTo>
                <a:lnTo>
                  <a:pt x="218694" y="283178"/>
                </a:lnTo>
                <a:close/>
                <a:moveTo>
                  <a:pt x="218694" y="422053"/>
                </a:moveTo>
                <a:lnTo>
                  <a:pt x="83153" y="422053"/>
                </a:lnTo>
                <a:lnTo>
                  <a:pt x="83153" y="542449"/>
                </a:lnTo>
                <a:lnTo>
                  <a:pt x="218694" y="542449"/>
                </a:lnTo>
                <a:lnTo>
                  <a:pt x="218694" y="422053"/>
                </a:lnTo>
                <a:lnTo>
                  <a:pt x="218694" y="422053"/>
                </a:lnTo>
                <a:lnTo>
                  <a:pt x="218694" y="422053"/>
                </a:lnTo>
                <a:close/>
                <a:moveTo>
                  <a:pt x="218694" y="560642"/>
                </a:moveTo>
                <a:lnTo>
                  <a:pt x="83153" y="560642"/>
                </a:lnTo>
                <a:lnTo>
                  <a:pt x="83153" y="679990"/>
                </a:lnTo>
                <a:lnTo>
                  <a:pt x="218694" y="679990"/>
                </a:lnTo>
                <a:lnTo>
                  <a:pt x="218694" y="560642"/>
                </a:lnTo>
                <a:lnTo>
                  <a:pt x="218694" y="560642"/>
                </a:lnTo>
                <a:lnTo>
                  <a:pt x="218694" y="560642"/>
                </a:lnTo>
                <a:close/>
                <a:moveTo>
                  <a:pt x="138113" y="199168"/>
                </a:moveTo>
                <a:cubicBezTo>
                  <a:pt x="138113" y="217361"/>
                  <a:pt x="150209" y="226219"/>
                  <a:pt x="174498" y="226219"/>
                </a:cubicBezTo>
                <a:cubicBezTo>
                  <a:pt x="198882" y="226219"/>
                  <a:pt x="211074" y="217361"/>
                  <a:pt x="211074" y="199168"/>
                </a:cubicBezTo>
                <a:lnTo>
                  <a:pt x="211074" y="90202"/>
                </a:lnTo>
                <a:cubicBezTo>
                  <a:pt x="211074" y="72200"/>
                  <a:pt x="198977" y="62960"/>
                  <a:pt x="174498" y="62960"/>
                </a:cubicBezTo>
                <a:cubicBezTo>
                  <a:pt x="150209" y="62960"/>
                  <a:pt x="138113" y="72104"/>
                  <a:pt x="138113" y="90202"/>
                </a:cubicBezTo>
                <a:lnTo>
                  <a:pt x="138113" y="199168"/>
                </a:lnTo>
                <a:lnTo>
                  <a:pt x="138113" y="199168"/>
                </a:lnTo>
                <a:lnTo>
                  <a:pt x="138113" y="199168"/>
                </a:lnTo>
                <a:close/>
                <a:moveTo>
                  <a:pt x="374523" y="283178"/>
                </a:moveTo>
                <a:lnTo>
                  <a:pt x="237554" y="283178"/>
                </a:lnTo>
                <a:lnTo>
                  <a:pt x="237554" y="403574"/>
                </a:lnTo>
                <a:lnTo>
                  <a:pt x="374523" y="403574"/>
                </a:lnTo>
                <a:lnTo>
                  <a:pt x="374523" y="283178"/>
                </a:lnTo>
                <a:lnTo>
                  <a:pt x="374523" y="283178"/>
                </a:lnTo>
                <a:lnTo>
                  <a:pt x="374523" y="283178"/>
                </a:lnTo>
                <a:close/>
                <a:moveTo>
                  <a:pt x="374523" y="422053"/>
                </a:moveTo>
                <a:lnTo>
                  <a:pt x="237554" y="422053"/>
                </a:lnTo>
                <a:lnTo>
                  <a:pt x="237554" y="542449"/>
                </a:lnTo>
                <a:lnTo>
                  <a:pt x="374523" y="542449"/>
                </a:lnTo>
                <a:lnTo>
                  <a:pt x="374523" y="422053"/>
                </a:lnTo>
                <a:lnTo>
                  <a:pt x="374523" y="422053"/>
                </a:lnTo>
                <a:lnTo>
                  <a:pt x="374523" y="422053"/>
                </a:lnTo>
                <a:close/>
                <a:moveTo>
                  <a:pt x="374523" y="560642"/>
                </a:moveTo>
                <a:lnTo>
                  <a:pt x="237554" y="560642"/>
                </a:lnTo>
                <a:lnTo>
                  <a:pt x="237554" y="679990"/>
                </a:lnTo>
                <a:lnTo>
                  <a:pt x="374523" y="679990"/>
                </a:lnTo>
                <a:lnTo>
                  <a:pt x="374523" y="560642"/>
                </a:lnTo>
                <a:lnTo>
                  <a:pt x="374523" y="560642"/>
                </a:lnTo>
                <a:lnTo>
                  <a:pt x="374523" y="560642"/>
                </a:lnTo>
                <a:close/>
                <a:moveTo>
                  <a:pt x="348044" y="199168"/>
                </a:moveTo>
                <a:cubicBezTo>
                  <a:pt x="348044" y="208979"/>
                  <a:pt x="350615" y="215932"/>
                  <a:pt x="355759" y="220028"/>
                </a:cubicBezTo>
                <a:cubicBezTo>
                  <a:pt x="360902" y="224314"/>
                  <a:pt x="370046" y="226219"/>
                  <a:pt x="383191" y="226219"/>
                </a:cubicBezTo>
                <a:cubicBezTo>
                  <a:pt x="396335" y="226219"/>
                  <a:pt x="405670" y="224123"/>
                  <a:pt x="411290" y="219837"/>
                </a:cubicBezTo>
                <a:cubicBezTo>
                  <a:pt x="416909" y="215551"/>
                  <a:pt x="419767" y="208788"/>
                  <a:pt x="419767" y="199168"/>
                </a:cubicBezTo>
                <a:lnTo>
                  <a:pt x="419767" y="90202"/>
                </a:lnTo>
                <a:cubicBezTo>
                  <a:pt x="419767" y="80867"/>
                  <a:pt x="416909" y="74105"/>
                  <a:pt x="411290" y="69533"/>
                </a:cubicBezTo>
                <a:cubicBezTo>
                  <a:pt x="405670" y="65056"/>
                  <a:pt x="396335" y="62960"/>
                  <a:pt x="383191" y="62960"/>
                </a:cubicBezTo>
                <a:cubicBezTo>
                  <a:pt x="370046" y="62960"/>
                  <a:pt x="360902" y="65246"/>
                  <a:pt x="355759" y="69914"/>
                </a:cubicBezTo>
                <a:cubicBezTo>
                  <a:pt x="350615" y="74390"/>
                  <a:pt x="348044" y="81153"/>
                  <a:pt x="348044" y="90107"/>
                </a:cubicBezTo>
                <a:lnTo>
                  <a:pt x="348044" y="199168"/>
                </a:lnTo>
                <a:lnTo>
                  <a:pt x="348044" y="199168"/>
                </a:lnTo>
                <a:lnTo>
                  <a:pt x="348044" y="199168"/>
                </a:lnTo>
                <a:close/>
                <a:moveTo>
                  <a:pt x="529781" y="283178"/>
                </a:moveTo>
                <a:lnTo>
                  <a:pt x="393287" y="283178"/>
                </a:lnTo>
                <a:lnTo>
                  <a:pt x="393287" y="403574"/>
                </a:lnTo>
                <a:lnTo>
                  <a:pt x="529781" y="403574"/>
                </a:lnTo>
                <a:lnTo>
                  <a:pt x="529781" y="283178"/>
                </a:lnTo>
                <a:lnTo>
                  <a:pt x="529781" y="283178"/>
                </a:lnTo>
                <a:lnTo>
                  <a:pt x="529781" y="283178"/>
                </a:lnTo>
                <a:close/>
                <a:moveTo>
                  <a:pt x="529781" y="422053"/>
                </a:moveTo>
                <a:lnTo>
                  <a:pt x="393287" y="422053"/>
                </a:lnTo>
                <a:lnTo>
                  <a:pt x="393287" y="542449"/>
                </a:lnTo>
                <a:lnTo>
                  <a:pt x="529781" y="542449"/>
                </a:lnTo>
                <a:lnTo>
                  <a:pt x="529781" y="422053"/>
                </a:lnTo>
                <a:lnTo>
                  <a:pt x="529781" y="422053"/>
                </a:lnTo>
                <a:lnTo>
                  <a:pt x="529781" y="422053"/>
                </a:lnTo>
                <a:close/>
                <a:moveTo>
                  <a:pt x="529781" y="560642"/>
                </a:moveTo>
                <a:lnTo>
                  <a:pt x="393287" y="560642"/>
                </a:lnTo>
                <a:lnTo>
                  <a:pt x="393287" y="679990"/>
                </a:lnTo>
                <a:lnTo>
                  <a:pt x="529781" y="679990"/>
                </a:lnTo>
                <a:lnTo>
                  <a:pt x="529781" y="560642"/>
                </a:lnTo>
                <a:lnTo>
                  <a:pt x="529781" y="560642"/>
                </a:lnTo>
                <a:lnTo>
                  <a:pt x="529781" y="560642"/>
                </a:lnTo>
                <a:close/>
                <a:moveTo>
                  <a:pt x="684467" y="283178"/>
                </a:moveTo>
                <a:lnTo>
                  <a:pt x="548450" y="283178"/>
                </a:lnTo>
                <a:lnTo>
                  <a:pt x="548450" y="403574"/>
                </a:lnTo>
                <a:lnTo>
                  <a:pt x="684562" y="403574"/>
                </a:lnTo>
                <a:lnTo>
                  <a:pt x="684562" y="283178"/>
                </a:lnTo>
                <a:lnTo>
                  <a:pt x="684467" y="283178"/>
                </a:lnTo>
                <a:lnTo>
                  <a:pt x="684467" y="283178"/>
                </a:lnTo>
                <a:close/>
                <a:moveTo>
                  <a:pt x="684467" y="422053"/>
                </a:moveTo>
                <a:lnTo>
                  <a:pt x="548450" y="422053"/>
                </a:lnTo>
                <a:lnTo>
                  <a:pt x="548450" y="542449"/>
                </a:lnTo>
                <a:lnTo>
                  <a:pt x="684562" y="542449"/>
                </a:lnTo>
                <a:lnTo>
                  <a:pt x="684562" y="422053"/>
                </a:lnTo>
                <a:lnTo>
                  <a:pt x="684467" y="422053"/>
                </a:lnTo>
                <a:lnTo>
                  <a:pt x="684467" y="422053"/>
                </a:lnTo>
                <a:close/>
                <a:moveTo>
                  <a:pt x="684467" y="560642"/>
                </a:moveTo>
                <a:lnTo>
                  <a:pt x="548450" y="560642"/>
                </a:lnTo>
                <a:lnTo>
                  <a:pt x="548450" y="679990"/>
                </a:lnTo>
                <a:lnTo>
                  <a:pt x="684562" y="679990"/>
                </a:lnTo>
                <a:lnTo>
                  <a:pt x="684562" y="560642"/>
                </a:lnTo>
                <a:lnTo>
                  <a:pt x="684467" y="560642"/>
                </a:lnTo>
                <a:lnTo>
                  <a:pt x="684467" y="560642"/>
                </a:lnTo>
                <a:close/>
                <a:moveTo>
                  <a:pt x="556641" y="199168"/>
                </a:moveTo>
                <a:cubicBezTo>
                  <a:pt x="556641" y="217361"/>
                  <a:pt x="568833" y="226219"/>
                  <a:pt x="593217" y="226219"/>
                </a:cubicBezTo>
                <a:cubicBezTo>
                  <a:pt x="617506" y="226219"/>
                  <a:pt x="629507" y="217361"/>
                  <a:pt x="629222" y="199168"/>
                </a:cubicBezTo>
                <a:lnTo>
                  <a:pt x="629222" y="90202"/>
                </a:lnTo>
                <a:cubicBezTo>
                  <a:pt x="629222" y="72200"/>
                  <a:pt x="617220" y="62960"/>
                  <a:pt x="593217" y="62960"/>
                </a:cubicBezTo>
                <a:cubicBezTo>
                  <a:pt x="568833" y="62960"/>
                  <a:pt x="556641" y="72104"/>
                  <a:pt x="556641" y="90202"/>
                </a:cubicBezTo>
                <a:lnTo>
                  <a:pt x="556641" y="199168"/>
                </a:lnTo>
                <a:lnTo>
                  <a:pt x="556641" y="199168"/>
                </a:lnTo>
                <a:lnTo>
                  <a:pt x="556641" y="199168"/>
                </a:lnTo>
                <a:close/>
              </a:path>
            </a:pathLst>
          </a:custGeom>
          <a:solidFill>
            <a:schemeClr val="accent3"/>
          </a:solidFill>
          <a:ln w="9525" cap="flat">
            <a:noFill/>
            <a:prstDash val="solid"/>
            <a:miter/>
          </a:ln>
        </p:spPr>
        <p:txBody>
          <a:bodyPr rtlCol="0" anchor="ctr"/>
          <a:lstStyle/>
          <a:p>
            <a:endParaRPr lang="en-US" dirty="0"/>
          </a:p>
        </p:txBody>
      </p:sp>
      <p:sp>
        <p:nvSpPr>
          <p:cNvPr id="10" name="Graphic 9">
            <a:extLst>
              <a:ext uri="{FF2B5EF4-FFF2-40B4-BE49-F238E27FC236}">
                <a16:creationId xmlns:a16="http://schemas.microsoft.com/office/drawing/2014/main" id="{350B4781-83F2-48BE-8469-7CB3353E5761}"/>
              </a:ext>
            </a:extLst>
          </p:cNvPr>
          <p:cNvSpPr/>
          <p:nvPr/>
        </p:nvSpPr>
        <p:spPr>
          <a:xfrm>
            <a:off x="1578449" y="2267016"/>
            <a:ext cx="2045283" cy="2045283"/>
          </a:xfrm>
          <a:custGeom>
            <a:avLst/>
            <a:gdLst>
              <a:gd name="connsiteX0" fmla="*/ 704183 w 762000"/>
              <a:gd name="connsiteY0" fmla="*/ 96584 h 762000"/>
              <a:gd name="connsiteX1" fmla="*/ 743522 w 762000"/>
              <a:gd name="connsiteY1" fmla="*/ 112967 h 762000"/>
              <a:gd name="connsiteX2" fmla="*/ 760381 w 762000"/>
              <a:gd name="connsiteY2" fmla="*/ 151829 h 762000"/>
              <a:gd name="connsiteX3" fmla="*/ 760381 w 762000"/>
              <a:gd name="connsiteY3" fmla="*/ 699611 h 762000"/>
              <a:gd name="connsiteX4" fmla="*/ 743522 w 762000"/>
              <a:gd name="connsiteY4" fmla="*/ 738664 h 762000"/>
              <a:gd name="connsiteX5" fmla="*/ 704183 w 762000"/>
              <a:gd name="connsiteY5" fmla="*/ 755428 h 762000"/>
              <a:gd name="connsiteX6" fmla="*/ 63341 w 762000"/>
              <a:gd name="connsiteY6" fmla="*/ 755428 h 762000"/>
              <a:gd name="connsiteX7" fmla="*/ 23908 w 762000"/>
              <a:gd name="connsiteY7" fmla="*/ 738664 h 762000"/>
              <a:gd name="connsiteX8" fmla="*/ 7144 w 762000"/>
              <a:gd name="connsiteY8" fmla="*/ 699611 h 762000"/>
              <a:gd name="connsiteX9" fmla="*/ 7144 w 762000"/>
              <a:gd name="connsiteY9" fmla="*/ 151829 h 762000"/>
              <a:gd name="connsiteX10" fmla="*/ 24003 w 762000"/>
              <a:gd name="connsiteY10" fmla="*/ 112967 h 762000"/>
              <a:gd name="connsiteX11" fmla="*/ 63341 w 762000"/>
              <a:gd name="connsiteY11" fmla="*/ 96584 h 762000"/>
              <a:gd name="connsiteX12" fmla="*/ 82106 w 762000"/>
              <a:gd name="connsiteY12" fmla="*/ 96584 h 762000"/>
              <a:gd name="connsiteX13" fmla="*/ 82106 w 762000"/>
              <a:gd name="connsiteY13" fmla="*/ 90297 h 762000"/>
              <a:gd name="connsiteX14" fmla="*/ 86868 w 762000"/>
              <a:gd name="connsiteY14" fmla="*/ 60484 h 762000"/>
              <a:gd name="connsiteX15" fmla="*/ 102584 w 762000"/>
              <a:gd name="connsiteY15" fmla="*/ 33623 h 762000"/>
              <a:gd name="connsiteX16" fmla="*/ 131064 w 762000"/>
              <a:gd name="connsiteY16" fmla="*/ 14478 h 762000"/>
              <a:gd name="connsiteX17" fmla="*/ 174403 w 762000"/>
              <a:gd name="connsiteY17" fmla="*/ 7144 h 762000"/>
              <a:gd name="connsiteX18" fmla="*/ 217646 w 762000"/>
              <a:gd name="connsiteY18" fmla="*/ 14478 h 762000"/>
              <a:gd name="connsiteX19" fmla="*/ 246317 w 762000"/>
              <a:gd name="connsiteY19" fmla="*/ 33623 h 762000"/>
              <a:gd name="connsiteX20" fmla="*/ 262223 w 762000"/>
              <a:gd name="connsiteY20" fmla="*/ 60674 h 762000"/>
              <a:gd name="connsiteX21" fmla="*/ 267272 w 762000"/>
              <a:gd name="connsiteY21" fmla="*/ 90297 h 762000"/>
              <a:gd name="connsiteX22" fmla="*/ 267272 w 762000"/>
              <a:gd name="connsiteY22" fmla="*/ 96488 h 762000"/>
              <a:gd name="connsiteX23" fmla="*/ 290798 w 762000"/>
              <a:gd name="connsiteY23" fmla="*/ 96488 h 762000"/>
              <a:gd name="connsiteX24" fmla="*/ 290798 w 762000"/>
              <a:gd name="connsiteY24" fmla="*/ 90297 h 762000"/>
              <a:gd name="connsiteX25" fmla="*/ 295561 w 762000"/>
              <a:gd name="connsiteY25" fmla="*/ 60484 h 762000"/>
              <a:gd name="connsiteX26" fmla="*/ 311182 w 762000"/>
              <a:gd name="connsiteY26" fmla="*/ 33623 h 762000"/>
              <a:gd name="connsiteX27" fmla="*/ 339757 w 762000"/>
              <a:gd name="connsiteY27" fmla="*/ 14478 h 762000"/>
              <a:gd name="connsiteX28" fmla="*/ 383000 w 762000"/>
              <a:gd name="connsiteY28" fmla="*/ 7144 h 762000"/>
              <a:gd name="connsiteX29" fmla="*/ 426339 w 762000"/>
              <a:gd name="connsiteY29" fmla="*/ 14478 h 762000"/>
              <a:gd name="connsiteX30" fmla="*/ 455295 w 762000"/>
              <a:gd name="connsiteY30" fmla="*/ 33623 h 762000"/>
              <a:gd name="connsiteX31" fmla="*/ 471678 w 762000"/>
              <a:gd name="connsiteY31" fmla="*/ 60674 h 762000"/>
              <a:gd name="connsiteX32" fmla="*/ 476822 w 762000"/>
              <a:gd name="connsiteY32" fmla="*/ 90297 h 762000"/>
              <a:gd name="connsiteX33" fmla="*/ 476822 w 762000"/>
              <a:gd name="connsiteY33" fmla="*/ 96488 h 762000"/>
              <a:gd name="connsiteX34" fmla="*/ 500253 w 762000"/>
              <a:gd name="connsiteY34" fmla="*/ 96488 h 762000"/>
              <a:gd name="connsiteX35" fmla="*/ 500253 w 762000"/>
              <a:gd name="connsiteY35" fmla="*/ 90297 h 762000"/>
              <a:gd name="connsiteX36" fmla="*/ 505301 w 762000"/>
              <a:gd name="connsiteY36" fmla="*/ 60484 h 762000"/>
              <a:gd name="connsiteX37" fmla="*/ 521208 w 762000"/>
              <a:gd name="connsiteY37" fmla="*/ 33623 h 762000"/>
              <a:gd name="connsiteX38" fmla="*/ 549593 w 762000"/>
              <a:gd name="connsiteY38" fmla="*/ 14478 h 762000"/>
              <a:gd name="connsiteX39" fmla="*/ 593122 w 762000"/>
              <a:gd name="connsiteY39" fmla="*/ 7144 h 762000"/>
              <a:gd name="connsiteX40" fmla="*/ 636365 w 762000"/>
              <a:gd name="connsiteY40" fmla="*/ 14478 h 762000"/>
              <a:gd name="connsiteX41" fmla="*/ 664940 w 762000"/>
              <a:gd name="connsiteY41" fmla="*/ 33623 h 762000"/>
              <a:gd name="connsiteX42" fmla="*/ 680561 w 762000"/>
              <a:gd name="connsiteY42" fmla="*/ 60674 h 762000"/>
              <a:gd name="connsiteX43" fmla="*/ 685419 w 762000"/>
              <a:gd name="connsiteY43" fmla="*/ 90297 h 762000"/>
              <a:gd name="connsiteX44" fmla="*/ 685419 w 762000"/>
              <a:gd name="connsiteY44" fmla="*/ 96488 h 762000"/>
              <a:gd name="connsiteX45" fmla="*/ 704183 w 762000"/>
              <a:gd name="connsiteY45" fmla="*/ 96488 h 762000"/>
              <a:gd name="connsiteX46" fmla="*/ 704183 w 762000"/>
              <a:gd name="connsiteY46" fmla="*/ 96584 h 762000"/>
              <a:gd name="connsiteX47" fmla="*/ 704183 w 762000"/>
              <a:gd name="connsiteY47" fmla="*/ 96584 h 762000"/>
              <a:gd name="connsiteX48" fmla="*/ 218694 w 762000"/>
              <a:gd name="connsiteY48" fmla="*/ 283178 h 762000"/>
              <a:gd name="connsiteX49" fmla="*/ 83153 w 762000"/>
              <a:gd name="connsiteY49" fmla="*/ 283178 h 762000"/>
              <a:gd name="connsiteX50" fmla="*/ 83153 w 762000"/>
              <a:gd name="connsiteY50" fmla="*/ 403574 h 762000"/>
              <a:gd name="connsiteX51" fmla="*/ 218694 w 762000"/>
              <a:gd name="connsiteY51" fmla="*/ 403574 h 762000"/>
              <a:gd name="connsiteX52" fmla="*/ 218694 w 762000"/>
              <a:gd name="connsiteY52" fmla="*/ 283178 h 762000"/>
              <a:gd name="connsiteX53" fmla="*/ 218694 w 762000"/>
              <a:gd name="connsiteY53" fmla="*/ 283178 h 762000"/>
              <a:gd name="connsiteX54" fmla="*/ 218694 w 762000"/>
              <a:gd name="connsiteY54" fmla="*/ 283178 h 762000"/>
              <a:gd name="connsiteX55" fmla="*/ 218694 w 762000"/>
              <a:gd name="connsiteY55" fmla="*/ 422053 h 762000"/>
              <a:gd name="connsiteX56" fmla="*/ 83153 w 762000"/>
              <a:gd name="connsiteY56" fmla="*/ 422053 h 762000"/>
              <a:gd name="connsiteX57" fmla="*/ 83153 w 762000"/>
              <a:gd name="connsiteY57" fmla="*/ 542449 h 762000"/>
              <a:gd name="connsiteX58" fmla="*/ 218694 w 762000"/>
              <a:gd name="connsiteY58" fmla="*/ 542449 h 762000"/>
              <a:gd name="connsiteX59" fmla="*/ 218694 w 762000"/>
              <a:gd name="connsiteY59" fmla="*/ 422053 h 762000"/>
              <a:gd name="connsiteX60" fmla="*/ 218694 w 762000"/>
              <a:gd name="connsiteY60" fmla="*/ 422053 h 762000"/>
              <a:gd name="connsiteX61" fmla="*/ 218694 w 762000"/>
              <a:gd name="connsiteY61" fmla="*/ 422053 h 762000"/>
              <a:gd name="connsiteX62" fmla="*/ 218694 w 762000"/>
              <a:gd name="connsiteY62" fmla="*/ 560642 h 762000"/>
              <a:gd name="connsiteX63" fmla="*/ 83153 w 762000"/>
              <a:gd name="connsiteY63" fmla="*/ 560642 h 762000"/>
              <a:gd name="connsiteX64" fmla="*/ 83153 w 762000"/>
              <a:gd name="connsiteY64" fmla="*/ 679990 h 762000"/>
              <a:gd name="connsiteX65" fmla="*/ 218694 w 762000"/>
              <a:gd name="connsiteY65" fmla="*/ 679990 h 762000"/>
              <a:gd name="connsiteX66" fmla="*/ 218694 w 762000"/>
              <a:gd name="connsiteY66" fmla="*/ 560642 h 762000"/>
              <a:gd name="connsiteX67" fmla="*/ 218694 w 762000"/>
              <a:gd name="connsiteY67" fmla="*/ 560642 h 762000"/>
              <a:gd name="connsiteX68" fmla="*/ 218694 w 762000"/>
              <a:gd name="connsiteY68" fmla="*/ 560642 h 762000"/>
              <a:gd name="connsiteX69" fmla="*/ 138113 w 762000"/>
              <a:gd name="connsiteY69" fmla="*/ 199168 h 762000"/>
              <a:gd name="connsiteX70" fmla="*/ 174498 w 762000"/>
              <a:gd name="connsiteY70" fmla="*/ 226219 h 762000"/>
              <a:gd name="connsiteX71" fmla="*/ 211074 w 762000"/>
              <a:gd name="connsiteY71" fmla="*/ 199168 h 762000"/>
              <a:gd name="connsiteX72" fmla="*/ 211074 w 762000"/>
              <a:gd name="connsiteY72" fmla="*/ 90202 h 762000"/>
              <a:gd name="connsiteX73" fmla="*/ 174498 w 762000"/>
              <a:gd name="connsiteY73" fmla="*/ 62960 h 762000"/>
              <a:gd name="connsiteX74" fmla="*/ 138113 w 762000"/>
              <a:gd name="connsiteY74" fmla="*/ 90202 h 762000"/>
              <a:gd name="connsiteX75" fmla="*/ 138113 w 762000"/>
              <a:gd name="connsiteY75" fmla="*/ 199168 h 762000"/>
              <a:gd name="connsiteX76" fmla="*/ 138113 w 762000"/>
              <a:gd name="connsiteY76" fmla="*/ 199168 h 762000"/>
              <a:gd name="connsiteX77" fmla="*/ 138113 w 762000"/>
              <a:gd name="connsiteY77" fmla="*/ 199168 h 762000"/>
              <a:gd name="connsiteX78" fmla="*/ 374523 w 762000"/>
              <a:gd name="connsiteY78" fmla="*/ 283178 h 762000"/>
              <a:gd name="connsiteX79" fmla="*/ 237554 w 762000"/>
              <a:gd name="connsiteY79" fmla="*/ 283178 h 762000"/>
              <a:gd name="connsiteX80" fmla="*/ 237554 w 762000"/>
              <a:gd name="connsiteY80" fmla="*/ 403574 h 762000"/>
              <a:gd name="connsiteX81" fmla="*/ 374523 w 762000"/>
              <a:gd name="connsiteY81" fmla="*/ 403574 h 762000"/>
              <a:gd name="connsiteX82" fmla="*/ 374523 w 762000"/>
              <a:gd name="connsiteY82" fmla="*/ 283178 h 762000"/>
              <a:gd name="connsiteX83" fmla="*/ 374523 w 762000"/>
              <a:gd name="connsiteY83" fmla="*/ 283178 h 762000"/>
              <a:gd name="connsiteX84" fmla="*/ 374523 w 762000"/>
              <a:gd name="connsiteY84" fmla="*/ 283178 h 762000"/>
              <a:gd name="connsiteX85" fmla="*/ 374523 w 762000"/>
              <a:gd name="connsiteY85" fmla="*/ 422053 h 762000"/>
              <a:gd name="connsiteX86" fmla="*/ 237554 w 762000"/>
              <a:gd name="connsiteY86" fmla="*/ 422053 h 762000"/>
              <a:gd name="connsiteX87" fmla="*/ 237554 w 762000"/>
              <a:gd name="connsiteY87" fmla="*/ 542449 h 762000"/>
              <a:gd name="connsiteX88" fmla="*/ 374523 w 762000"/>
              <a:gd name="connsiteY88" fmla="*/ 542449 h 762000"/>
              <a:gd name="connsiteX89" fmla="*/ 374523 w 762000"/>
              <a:gd name="connsiteY89" fmla="*/ 422053 h 762000"/>
              <a:gd name="connsiteX90" fmla="*/ 374523 w 762000"/>
              <a:gd name="connsiteY90" fmla="*/ 422053 h 762000"/>
              <a:gd name="connsiteX91" fmla="*/ 374523 w 762000"/>
              <a:gd name="connsiteY91" fmla="*/ 422053 h 762000"/>
              <a:gd name="connsiteX92" fmla="*/ 374523 w 762000"/>
              <a:gd name="connsiteY92" fmla="*/ 560642 h 762000"/>
              <a:gd name="connsiteX93" fmla="*/ 237554 w 762000"/>
              <a:gd name="connsiteY93" fmla="*/ 560642 h 762000"/>
              <a:gd name="connsiteX94" fmla="*/ 237554 w 762000"/>
              <a:gd name="connsiteY94" fmla="*/ 679990 h 762000"/>
              <a:gd name="connsiteX95" fmla="*/ 374523 w 762000"/>
              <a:gd name="connsiteY95" fmla="*/ 679990 h 762000"/>
              <a:gd name="connsiteX96" fmla="*/ 374523 w 762000"/>
              <a:gd name="connsiteY96" fmla="*/ 560642 h 762000"/>
              <a:gd name="connsiteX97" fmla="*/ 374523 w 762000"/>
              <a:gd name="connsiteY97" fmla="*/ 560642 h 762000"/>
              <a:gd name="connsiteX98" fmla="*/ 374523 w 762000"/>
              <a:gd name="connsiteY98" fmla="*/ 560642 h 762000"/>
              <a:gd name="connsiteX99" fmla="*/ 348044 w 762000"/>
              <a:gd name="connsiteY99" fmla="*/ 199168 h 762000"/>
              <a:gd name="connsiteX100" fmla="*/ 355759 w 762000"/>
              <a:gd name="connsiteY100" fmla="*/ 220028 h 762000"/>
              <a:gd name="connsiteX101" fmla="*/ 383191 w 762000"/>
              <a:gd name="connsiteY101" fmla="*/ 226219 h 762000"/>
              <a:gd name="connsiteX102" fmla="*/ 411290 w 762000"/>
              <a:gd name="connsiteY102" fmla="*/ 219837 h 762000"/>
              <a:gd name="connsiteX103" fmla="*/ 419767 w 762000"/>
              <a:gd name="connsiteY103" fmla="*/ 199168 h 762000"/>
              <a:gd name="connsiteX104" fmla="*/ 419767 w 762000"/>
              <a:gd name="connsiteY104" fmla="*/ 90202 h 762000"/>
              <a:gd name="connsiteX105" fmla="*/ 411290 w 762000"/>
              <a:gd name="connsiteY105" fmla="*/ 69533 h 762000"/>
              <a:gd name="connsiteX106" fmla="*/ 383191 w 762000"/>
              <a:gd name="connsiteY106" fmla="*/ 62960 h 762000"/>
              <a:gd name="connsiteX107" fmla="*/ 355759 w 762000"/>
              <a:gd name="connsiteY107" fmla="*/ 69914 h 762000"/>
              <a:gd name="connsiteX108" fmla="*/ 348044 w 762000"/>
              <a:gd name="connsiteY108" fmla="*/ 90107 h 762000"/>
              <a:gd name="connsiteX109" fmla="*/ 348044 w 762000"/>
              <a:gd name="connsiteY109" fmla="*/ 199168 h 762000"/>
              <a:gd name="connsiteX110" fmla="*/ 348044 w 762000"/>
              <a:gd name="connsiteY110" fmla="*/ 199168 h 762000"/>
              <a:gd name="connsiteX111" fmla="*/ 348044 w 762000"/>
              <a:gd name="connsiteY111" fmla="*/ 199168 h 762000"/>
              <a:gd name="connsiteX112" fmla="*/ 529781 w 762000"/>
              <a:gd name="connsiteY112" fmla="*/ 283178 h 762000"/>
              <a:gd name="connsiteX113" fmla="*/ 393287 w 762000"/>
              <a:gd name="connsiteY113" fmla="*/ 283178 h 762000"/>
              <a:gd name="connsiteX114" fmla="*/ 393287 w 762000"/>
              <a:gd name="connsiteY114" fmla="*/ 403574 h 762000"/>
              <a:gd name="connsiteX115" fmla="*/ 529781 w 762000"/>
              <a:gd name="connsiteY115" fmla="*/ 403574 h 762000"/>
              <a:gd name="connsiteX116" fmla="*/ 529781 w 762000"/>
              <a:gd name="connsiteY116" fmla="*/ 283178 h 762000"/>
              <a:gd name="connsiteX117" fmla="*/ 529781 w 762000"/>
              <a:gd name="connsiteY117" fmla="*/ 283178 h 762000"/>
              <a:gd name="connsiteX118" fmla="*/ 529781 w 762000"/>
              <a:gd name="connsiteY118" fmla="*/ 283178 h 762000"/>
              <a:gd name="connsiteX119" fmla="*/ 529781 w 762000"/>
              <a:gd name="connsiteY119" fmla="*/ 422053 h 762000"/>
              <a:gd name="connsiteX120" fmla="*/ 393287 w 762000"/>
              <a:gd name="connsiteY120" fmla="*/ 422053 h 762000"/>
              <a:gd name="connsiteX121" fmla="*/ 393287 w 762000"/>
              <a:gd name="connsiteY121" fmla="*/ 542449 h 762000"/>
              <a:gd name="connsiteX122" fmla="*/ 529781 w 762000"/>
              <a:gd name="connsiteY122" fmla="*/ 542449 h 762000"/>
              <a:gd name="connsiteX123" fmla="*/ 529781 w 762000"/>
              <a:gd name="connsiteY123" fmla="*/ 422053 h 762000"/>
              <a:gd name="connsiteX124" fmla="*/ 529781 w 762000"/>
              <a:gd name="connsiteY124" fmla="*/ 422053 h 762000"/>
              <a:gd name="connsiteX125" fmla="*/ 529781 w 762000"/>
              <a:gd name="connsiteY125" fmla="*/ 422053 h 762000"/>
              <a:gd name="connsiteX126" fmla="*/ 529781 w 762000"/>
              <a:gd name="connsiteY126" fmla="*/ 560642 h 762000"/>
              <a:gd name="connsiteX127" fmla="*/ 393287 w 762000"/>
              <a:gd name="connsiteY127" fmla="*/ 560642 h 762000"/>
              <a:gd name="connsiteX128" fmla="*/ 393287 w 762000"/>
              <a:gd name="connsiteY128" fmla="*/ 679990 h 762000"/>
              <a:gd name="connsiteX129" fmla="*/ 529781 w 762000"/>
              <a:gd name="connsiteY129" fmla="*/ 679990 h 762000"/>
              <a:gd name="connsiteX130" fmla="*/ 529781 w 762000"/>
              <a:gd name="connsiteY130" fmla="*/ 560642 h 762000"/>
              <a:gd name="connsiteX131" fmla="*/ 529781 w 762000"/>
              <a:gd name="connsiteY131" fmla="*/ 560642 h 762000"/>
              <a:gd name="connsiteX132" fmla="*/ 529781 w 762000"/>
              <a:gd name="connsiteY132" fmla="*/ 560642 h 762000"/>
              <a:gd name="connsiteX133" fmla="*/ 684467 w 762000"/>
              <a:gd name="connsiteY133" fmla="*/ 283178 h 762000"/>
              <a:gd name="connsiteX134" fmla="*/ 548450 w 762000"/>
              <a:gd name="connsiteY134" fmla="*/ 283178 h 762000"/>
              <a:gd name="connsiteX135" fmla="*/ 548450 w 762000"/>
              <a:gd name="connsiteY135" fmla="*/ 403574 h 762000"/>
              <a:gd name="connsiteX136" fmla="*/ 684562 w 762000"/>
              <a:gd name="connsiteY136" fmla="*/ 403574 h 762000"/>
              <a:gd name="connsiteX137" fmla="*/ 684562 w 762000"/>
              <a:gd name="connsiteY137" fmla="*/ 283178 h 762000"/>
              <a:gd name="connsiteX138" fmla="*/ 684467 w 762000"/>
              <a:gd name="connsiteY138" fmla="*/ 283178 h 762000"/>
              <a:gd name="connsiteX139" fmla="*/ 684467 w 762000"/>
              <a:gd name="connsiteY139" fmla="*/ 283178 h 762000"/>
              <a:gd name="connsiteX140" fmla="*/ 684467 w 762000"/>
              <a:gd name="connsiteY140" fmla="*/ 422053 h 762000"/>
              <a:gd name="connsiteX141" fmla="*/ 548450 w 762000"/>
              <a:gd name="connsiteY141" fmla="*/ 422053 h 762000"/>
              <a:gd name="connsiteX142" fmla="*/ 548450 w 762000"/>
              <a:gd name="connsiteY142" fmla="*/ 542449 h 762000"/>
              <a:gd name="connsiteX143" fmla="*/ 684562 w 762000"/>
              <a:gd name="connsiteY143" fmla="*/ 542449 h 762000"/>
              <a:gd name="connsiteX144" fmla="*/ 684562 w 762000"/>
              <a:gd name="connsiteY144" fmla="*/ 422053 h 762000"/>
              <a:gd name="connsiteX145" fmla="*/ 684467 w 762000"/>
              <a:gd name="connsiteY145" fmla="*/ 422053 h 762000"/>
              <a:gd name="connsiteX146" fmla="*/ 684467 w 762000"/>
              <a:gd name="connsiteY146" fmla="*/ 422053 h 762000"/>
              <a:gd name="connsiteX147" fmla="*/ 684467 w 762000"/>
              <a:gd name="connsiteY147" fmla="*/ 560642 h 762000"/>
              <a:gd name="connsiteX148" fmla="*/ 548450 w 762000"/>
              <a:gd name="connsiteY148" fmla="*/ 560642 h 762000"/>
              <a:gd name="connsiteX149" fmla="*/ 548450 w 762000"/>
              <a:gd name="connsiteY149" fmla="*/ 679990 h 762000"/>
              <a:gd name="connsiteX150" fmla="*/ 684562 w 762000"/>
              <a:gd name="connsiteY150" fmla="*/ 679990 h 762000"/>
              <a:gd name="connsiteX151" fmla="*/ 684562 w 762000"/>
              <a:gd name="connsiteY151" fmla="*/ 560642 h 762000"/>
              <a:gd name="connsiteX152" fmla="*/ 684467 w 762000"/>
              <a:gd name="connsiteY152" fmla="*/ 560642 h 762000"/>
              <a:gd name="connsiteX153" fmla="*/ 684467 w 762000"/>
              <a:gd name="connsiteY153" fmla="*/ 560642 h 762000"/>
              <a:gd name="connsiteX154" fmla="*/ 556641 w 762000"/>
              <a:gd name="connsiteY154" fmla="*/ 199168 h 762000"/>
              <a:gd name="connsiteX155" fmla="*/ 593217 w 762000"/>
              <a:gd name="connsiteY155" fmla="*/ 226219 h 762000"/>
              <a:gd name="connsiteX156" fmla="*/ 629222 w 762000"/>
              <a:gd name="connsiteY156" fmla="*/ 199168 h 762000"/>
              <a:gd name="connsiteX157" fmla="*/ 629222 w 762000"/>
              <a:gd name="connsiteY157" fmla="*/ 90202 h 762000"/>
              <a:gd name="connsiteX158" fmla="*/ 593217 w 762000"/>
              <a:gd name="connsiteY158" fmla="*/ 62960 h 762000"/>
              <a:gd name="connsiteX159" fmla="*/ 556641 w 762000"/>
              <a:gd name="connsiteY159" fmla="*/ 90202 h 762000"/>
              <a:gd name="connsiteX160" fmla="*/ 556641 w 762000"/>
              <a:gd name="connsiteY160" fmla="*/ 199168 h 762000"/>
              <a:gd name="connsiteX161" fmla="*/ 556641 w 762000"/>
              <a:gd name="connsiteY161" fmla="*/ 199168 h 762000"/>
              <a:gd name="connsiteX162" fmla="*/ 556641 w 762000"/>
              <a:gd name="connsiteY162" fmla="*/ 199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762000" h="762000">
                <a:moveTo>
                  <a:pt x="704183" y="96584"/>
                </a:moveTo>
                <a:cubicBezTo>
                  <a:pt x="719233" y="96584"/>
                  <a:pt x="732282" y="101918"/>
                  <a:pt x="743522" y="112967"/>
                </a:cubicBezTo>
                <a:cubicBezTo>
                  <a:pt x="754761" y="124016"/>
                  <a:pt x="760381" y="136874"/>
                  <a:pt x="760381" y="151829"/>
                </a:cubicBezTo>
                <a:lnTo>
                  <a:pt x="760381" y="699611"/>
                </a:lnTo>
                <a:cubicBezTo>
                  <a:pt x="760381" y="714565"/>
                  <a:pt x="754761" y="727615"/>
                  <a:pt x="743522" y="738664"/>
                </a:cubicBezTo>
                <a:cubicBezTo>
                  <a:pt x="732282" y="749808"/>
                  <a:pt x="719233" y="755428"/>
                  <a:pt x="704183" y="755428"/>
                </a:cubicBezTo>
                <a:lnTo>
                  <a:pt x="63341" y="755428"/>
                </a:lnTo>
                <a:cubicBezTo>
                  <a:pt x="48292" y="755428"/>
                  <a:pt x="35243" y="749903"/>
                  <a:pt x="23908" y="738664"/>
                </a:cubicBezTo>
                <a:cubicBezTo>
                  <a:pt x="12764" y="727615"/>
                  <a:pt x="7144" y="714565"/>
                  <a:pt x="7144" y="699611"/>
                </a:cubicBezTo>
                <a:lnTo>
                  <a:pt x="7144" y="151829"/>
                </a:lnTo>
                <a:cubicBezTo>
                  <a:pt x="7144" y="136874"/>
                  <a:pt x="12764" y="124016"/>
                  <a:pt x="24003" y="112967"/>
                </a:cubicBezTo>
                <a:cubicBezTo>
                  <a:pt x="35243" y="101918"/>
                  <a:pt x="48292" y="96584"/>
                  <a:pt x="63341" y="96584"/>
                </a:cubicBezTo>
                <a:lnTo>
                  <a:pt x="82106" y="96584"/>
                </a:lnTo>
                <a:lnTo>
                  <a:pt x="82106" y="90297"/>
                </a:lnTo>
                <a:cubicBezTo>
                  <a:pt x="82106" y="80391"/>
                  <a:pt x="83725" y="70485"/>
                  <a:pt x="86868" y="60484"/>
                </a:cubicBezTo>
                <a:cubicBezTo>
                  <a:pt x="90107" y="50387"/>
                  <a:pt x="95345" y="41434"/>
                  <a:pt x="102584" y="33623"/>
                </a:cubicBezTo>
                <a:cubicBezTo>
                  <a:pt x="109728" y="25813"/>
                  <a:pt x="119253" y="19526"/>
                  <a:pt x="131064" y="14478"/>
                </a:cubicBezTo>
                <a:cubicBezTo>
                  <a:pt x="142970" y="9716"/>
                  <a:pt x="157448" y="7144"/>
                  <a:pt x="174403" y="7144"/>
                </a:cubicBezTo>
                <a:cubicBezTo>
                  <a:pt x="191453" y="7144"/>
                  <a:pt x="205835" y="9716"/>
                  <a:pt x="217646" y="14478"/>
                </a:cubicBezTo>
                <a:cubicBezTo>
                  <a:pt x="229457" y="19622"/>
                  <a:pt x="239078" y="25813"/>
                  <a:pt x="246317" y="33623"/>
                </a:cubicBezTo>
                <a:cubicBezTo>
                  <a:pt x="253460" y="41434"/>
                  <a:pt x="258794" y="50578"/>
                  <a:pt x="262223" y="60674"/>
                </a:cubicBezTo>
                <a:cubicBezTo>
                  <a:pt x="265652" y="70866"/>
                  <a:pt x="267272" y="80772"/>
                  <a:pt x="267272" y="90297"/>
                </a:cubicBezTo>
                <a:lnTo>
                  <a:pt x="267272" y="96488"/>
                </a:lnTo>
                <a:lnTo>
                  <a:pt x="290798" y="96488"/>
                </a:lnTo>
                <a:lnTo>
                  <a:pt x="290798" y="90297"/>
                </a:lnTo>
                <a:cubicBezTo>
                  <a:pt x="290798" y="80391"/>
                  <a:pt x="292418" y="70485"/>
                  <a:pt x="295561" y="60484"/>
                </a:cubicBezTo>
                <a:cubicBezTo>
                  <a:pt x="298895" y="50387"/>
                  <a:pt x="304038" y="41434"/>
                  <a:pt x="311182" y="33623"/>
                </a:cubicBezTo>
                <a:cubicBezTo>
                  <a:pt x="318421" y="25813"/>
                  <a:pt x="327946" y="19526"/>
                  <a:pt x="339757" y="14478"/>
                </a:cubicBezTo>
                <a:cubicBezTo>
                  <a:pt x="351663" y="9716"/>
                  <a:pt x="366141" y="7144"/>
                  <a:pt x="383000" y="7144"/>
                </a:cubicBezTo>
                <a:cubicBezTo>
                  <a:pt x="399955" y="7144"/>
                  <a:pt x="414338" y="9716"/>
                  <a:pt x="426339" y="14478"/>
                </a:cubicBezTo>
                <a:cubicBezTo>
                  <a:pt x="438150" y="19622"/>
                  <a:pt x="447770" y="25813"/>
                  <a:pt x="455295" y="33623"/>
                </a:cubicBezTo>
                <a:cubicBezTo>
                  <a:pt x="462820" y="41434"/>
                  <a:pt x="468344" y="50578"/>
                  <a:pt x="471678" y="60674"/>
                </a:cubicBezTo>
                <a:cubicBezTo>
                  <a:pt x="475012" y="70866"/>
                  <a:pt x="476822" y="80772"/>
                  <a:pt x="476822" y="90297"/>
                </a:cubicBezTo>
                <a:lnTo>
                  <a:pt x="476822" y="96488"/>
                </a:lnTo>
                <a:lnTo>
                  <a:pt x="500253" y="96488"/>
                </a:lnTo>
                <a:lnTo>
                  <a:pt x="500253" y="90297"/>
                </a:lnTo>
                <a:cubicBezTo>
                  <a:pt x="500253" y="80391"/>
                  <a:pt x="501968" y="70485"/>
                  <a:pt x="505301" y="60484"/>
                </a:cubicBezTo>
                <a:cubicBezTo>
                  <a:pt x="508730" y="50387"/>
                  <a:pt x="513969" y="41434"/>
                  <a:pt x="521208" y="33623"/>
                </a:cubicBezTo>
                <a:cubicBezTo>
                  <a:pt x="528447" y="25908"/>
                  <a:pt x="537877" y="19622"/>
                  <a:pt x="549593" y="14478"/>
                </a:cubicBezTo>
                <a:cubicBezTo>
                  <a:pt x="561308" y="9716"/>
                  <a:pt x="575786" y="7144"/>
                  <a:pt x="593122" y="7144"/>
                </a:cubicBezTo>
                <a:cubicBezTo>
                  <a:pt x="610076" y="7144"/>
                  <a:pt x="624554" y="9716"/>
                  <a:pt x="636365" y="14478"/>
                </a:cubicBezTo>
                <a:cubicBezTo>
                  <a:pt x="648176" y="19526"/>
                  <a:pt x="657701" y="25813"/>
                  <a:pt x="664940" y="33623"/>
                </a:cubicBezTo>
                <a:cubicBezTo>
                  <a:pt x="672084" y="41434"/>
                  <a:pt x="677323" y="50578"/>
                  <a:pt x="680561" y="60674"/>
                </a:cubicBezTo>
                <a:cubicBezTo>
                  <a:pt x="683800" y="70771"/>
                  <a:pt x="685419" y="80772"/>
                  <a:pt x="685419" y="90297"/>
                </a:cubicBezTo>
                <a:lnTo>
                  <a:pt x="685419" y="96488"/>
                </a:lnTo>
                <a:lnTo>
                  <a:pt x="704183" y="96488"/>
                </a:lnTo>
                <a:lnTo>
                  <a:pt x="704183" y="96584"/>
                </a:lnTo>
                <a:lnTo>
                  <a:pt x="704183" y="96584"/>
                </a:lnTo>
                <a:close/>
                <a:moveTo>
                  <a:pt x="218694" y="283178"/>
                </a:moveTo>
                <a:lnTo>
                  <a:pt x="83153" y="283178"/>
                </a:lnTo>
                <a:lnTo>
                  <a:pt x="83153" y="403574"/>
                </a:lnTo>
                <a:lnTo>
                  <a:pt x="218694" y="403574"/>
                </a:lnTo>
                <a:lnTo>
                  <a:pt x="218694" y="283178"/>
                </a:lnTo>
                <a:lnTo>
                  <a:pt x="218694" y="283178"/>
                </a:lnTo>
                <a:lnTo>
                  <a:pt x="218694" y="283178"/>
                </a:lnTo>
                <a:close/>
                <a:moveTo>
                  <a:pt x="218694" y="422053"/>
                </a:moveTo>
                <a:lnTo>
                  <a:pt x="83153" y="422053"/>
                </a:lnTo>
                <a:lnTo>
                  <a:pt x="83153" y="542449"/>
                </a:lnTo>
                <a:lnTo>
                  <a:pt x="218694" y="542449"/>
                </a:lnTo>
                <a:lnTo>
                  <a:pt x="218694" y="422053"/>
                </a:lnTo>
                <a:lnTo>
                  <a:pt x="218694" y="422053"/>
                </a:lnTo>
                <a:lnTo>
                  <a:pt x="218694" y="422053"/>
                </a:lnTo>
                <a:close/>
                <a:moveTo>
                  <a:pt x="218694" y="560642"/>
                </a:moveTo>
                <a:lnTo>
                  <a:pt x="83153" y="560642"/>
                </a:lnTo>
                <a:lnTo>
                  <a:pt x="83153" y="679990"/>
                </a:lnTo>
                <a:lnTo>
                  <a:pt x="218694" y="679990"/>
                </a:lnTo>
                <a:lnTo>
                  <a:pt x="218694" y="560642"/>
                </a:lnTo>
                <a:lnTo>
                  <a:pt x="218694" y="560642"/>
                </a:lnTo>
                <a:lnTo>
                  <a:pt x="218694" y="560642"/>
                </a:lnTo>
                <a:close/>
                <a:moveTo>
                  <a:pt x="138113" y="199168"/>
                </a:moveTo>
                <a:cubicBezTo>
                  <a:pt x="138113" y="217361"/>
                  <a:pt x="150209" y="226219"/>
                  <a:pt x="174498" y="226219"/>
                </a:cubicBezTo>
                <a:cubicBezTo>
                  <a:pt x="198882" y="226219"/>
                  <a:pt x="211074" y="217361"/>
                  <a:pt x="211074" y="199168"/>
                </a:cubicBezTo>
                <a:lnTo>
                  <a:pt x="211074" y="90202"/>
                </a:lnTo>
                <a:cubicBezTo>
                  <a:pt x="211074" y="72200"/>
                  <a:pt x="198977" y="62960"/>
                  <a:pt x="174498" y="62960"/>
                </a:cubicBezTo>
                <a:cubicBezTo>
                  <a:pt x="150209" y="62960"/>
                  <a:pt x="138113" y="72104"/>
                  <a:pt x="138113" y="90202"/>
                </a:cubicBezTo>
                <a:lnTo>
                  <a:pt x="138113" y="199168"/>
                </a:lnTo>
                <a:lnTo>
                  <a:pt x="138113" y="199168"/>
                </a:lnTo>
                <a:lnTo>
                  <a:pt x="138113" y="199168"/>
                </a:lnTo>
                <a:close/>
                <a:moveTo>
                  <a:pt x="374523" y="283178"/>
                </a:moveTo>
                <a:lnTo>
                  <a:pt x="237554" y="283178"/>
                </a:lnTo>
                <a:lnTo>
                  <a:pt x="237554" y="403574"/>
                </a:lnTo>
                <a:lnTo>
                  <a:pt x="374523" y="403574"/>
                </a:lnTo>
                <a:lnTo>
                  <a:pt x="374523" y="283178"/>
                </a:lnTo>
                <a:lnTo>
                  <a:pt x="374523" y="283178"/>
                </a:lnTo>
                <a:lnTo>
                  <a:pt x="374523" y="283178"/>
                </a:lnTo>
                <a:close/>
                <a:moveTo>
                  <a:pt x="374523" y="422053"/>
                </a:moveTo>
                <a:lnTo>
                  <a:pt x="237554" y="422053"/>
                </a:lnTo>
                <a:lnTo>
                  <a:pt x="237554" y="542449"/>
                </a:lnTo>
                <a:lnTo>
                  <a:pt x="374523" y="542449"/>
                </a:lnTo>
                <a:lnTo>
                  <a:pt x="374523" y="422053"/>
                </a:lnTo>
                <a:lnTo>
                  <a:pt x="374523" y="422053"/>
                </a:lnTo>
                <a:lnTo>
                  <a:pt x="374523" y="422053"/>
                </a:lnTo>
                <a:close/>
                <a:moveTo>
                  <a:pt x="374523" y="560642"/>
                </a:moveTo>
                <a:lnTo>
                  <a:pt x="237554" y="560642"/>
                </a:lnTo>
                <a:lnTo>
                  <a:pt x="237554" y="679990"/>
                </a:lnTo>
                <a:lnTo>
                  <a:pt x="374523" y="679990"/>
                </a:lnTo>
                <a:lnTo>
                  <a:pt x="374523" y="560642"/>
                </a:lnTo>
                <a:lnTo>
                  <a:pt x="374523" y="560642"/>
                </a:lnTo>
                <a:lnTo>
                  <a:pt x="374523" y="560642"/>
                </a:lnTo>
                <a:close/>
                <a:moveTo>
                  <a:pt x="348044" y="199168"/>
                </a:moveTo>
                <a:cubicBezTo>
                  <a:pt x="348044" y="208979"/>
                  <a:pt x="350615" y="215932"/>
                  <a:pt x="355759" y="220028"/>
                </a:cubicBezTo>
                <a:cubicBezTo>
                  <a:pt x="360902" y="224314"/>
                  <a:pt x="370046" y="226219"/>
                  <a:pt x="383191" y="226219"/>
                </a:cubicBezTo>
                <a:cubicBezTo>
                  <a:pt x="396335" y="226219"/>
                  <a:pt x="405670" y="224123"/>
                  <a:pt x="411290" y="219837"/>
                </a:cubicBezTo>
                <a:cubicBezTo>
                  <a:pt x="416909" y="215551"/>
                  <a:pt x="419767" y="208788"/>
                  <a:pt x="419767" y="199168"/>
                </a:cubicBezTo>
                <a:lnTo>
                  <a:pt x="419767" y="90202"/>
                </a:lnTo>
                <a:cubicBezTo>
                  <a:pt x="419767" y="80867"/>
                  <a:pt x="416909" y="74105"/>
                  <a:pt x="411290" y="69533"/>
                </a:cubicBezTo>
                <a:cubicBezTo>
                  <a:pt x="405670" y="65056"/>
                  <a:pt x="396335" y="62960"/>
                  <a:pt x="383191" y="62960"/>
                </a:cubicBezTo>
                <a:cubicBezTo>
                  <a:pt x="370046" y="62960"/>
                  <a:pt x="360902" y="65246"/>
                  <a:pt x="355759" y="69914"/>
                </a:cubicBezTo>
                <a:cubicBezTo>
                  <a:pt x="350615" y="74390"/>
                  <a:pt x="348044" y="81153"/>
                  <a:pt x="348044" y="90107"/>
                </a:cubicBezTo>
                <a:lnTo>
                  <a:pt x="348044" y="199168"/>
                </a:lnTo>
                <a:lnTo>
                  <a:pt x="348044" y="199168"/>
                </a:lnTo>
                <a:lnTo>
                  <a:pt x="348044" y="199168"/>
                </a:lnTo>
                <a:close/>
                <a:moveTo>
                  <a:pt x="529781" y="283178"/>
                </a:moveTo>
                <a:lnTo>
                  <a:pt x="393287" y="283178"/>
                </a:lnTo>
                <a:lnTo>
                  <a:pt x="393287" y="403574"/>
                </a:lnTo>
                <a:lnTo>
                  <a:pt x="529781" y="403574"/>
                </a:lnTo>
                <a:lnTo>
                  <a:pt x="529781" y="283178"/>
                </a:lnTo>
                <a:lnTo>
                  <a:pt x="529781" y="283178"/>
                </a:lnTo>
                <a:lnTo>
                  <a:pt x="529781" y="283178"/>
                </a:lnTo>
                <a:close/>
                <a:moveTo>
                  <a:pt x="529781" y="422053"/>
                </a:moveTo>
                <a:lnTo>
                  <a:pt x="393287" y="422053"/>
                </a:lnTo>
                <a:lnTo>
                  <a:pt x="393287" y="542449"/>
                </a:lnTo>
                <a:lnTo>
                  <a:pt x="529781" y="542449"/>
                </a:lnTo>
                <a:lnTo>
                  <a:pt x="529781" y="422053"/>
                </a:lnTo>
                <a:lnTo>
                  <a:pt x="529781" y="422053"/>
                </a:lnTo>
                <a:lnTo>
                  <a:pt x="529781" y="422053"/>
                </a:lnTo>
                <a:close/>
                <a:moveTo>
                  <a:pt x="529781" y="560642"/>
                </a:moveTo>
                <a:lnTo>
                  <a:pt x="393287" y="560642"/>
                </a:lnTo>
                <a:lnTo>
                  <a:pt x="393287" y="679990"/>
                </a:lnTo>
                <a:lnTo>
                  <a:pt x="529781" y="679990"/>
                </a:lnTo>
                <a:lnTo>
                  <a:pt x="529781" y="560642"/>
                </a:lnTo>
                <a:lnTo>
                  <a:pt x="529781" y="560642"/>
                </a:lnTo>
                <a:lnTo>
                  <a:pt x="529781" y="560642"/>
                </a:lnTo>
                <a:close/>
                <a:moveTo>
                  <a:pt x="684467" y="283178"/>
                </a:moveTo>
                <a:lnTo>
                  <a:pt x="548450" y="283178"/>
                </a:lnTo>
                <a:lnTo>
                  <a:pt x="548450" y="403574"/>
                </a:lnTo>
                <a:lnTo>
                  <a:pt x="684562" y="403574"/>
                </a:lnTo>
                <a:lnTo>
                  <a:pt x="684562" y="283178"/>
                </a:lnTo>
                <a:lnTo>
                  <a:pt x="684467" y="283178"/>
                </a:lnTo>
                <a:lnTo>
                  <a:pt x="684467" y="283178"/>
                </a:lnTo>
                <a:close/>
                <a:moveTo>
                  <a:pt x="684467" y="422053"/>
                </a:moveTo>
                <a:lnTo>
                  <a:pt x="548450" y="422053"/>
                </a:lnTo>
                <a:lnTo>
                  <a:pt x="548450" y="542449"/>
                </a:lnTo>
                <a:lnTo>
                  <a:pt x="684562" y="542449"/>
                </a:lnTo>
                <a:lnTo>
                  <a:pt x="684562" y="422053"/>
                </a:lnTo>
                <a:lnTo>
                  <a:pt x="684467" y="422053"/>
                </a:lnTo>
                <a:lnTo>
                  <a:pt x="684467" y="422053"/>
                </a:lnTo>
                <a:close/>
                <a:moveTo>
                  <a:pt x="684467" y="560642"/>
                </a:moveTo>
                <a:lnTo>
                  <a:pt x="548450" y="560642"/>
                </a:lnTo>
                <a:lnTo>
                  <a:pt x="548450" y="679990"/>
                </a:lnTo>
                <a:lnTo>
                  <a:pt x="684562" y="679990"/>
                </a:lnTo>
                <a:lnTo>
                  <a:pt x="684562" y="560642"/>
                </a:lnTo>
                <a:lnTo>
                  <a:pt x="684467" y="560642"/>
                </a:lnTo>
                <a:lnTo>
                  <a:pt x="684467" y="560642"/>
                </a:lnTo>
                <a:close/>
                <a:moveTo>
                  <a:pt x="556641" y="199168"/>
                </a:moveTo>
                <a:cubicBezTo>
                  <a:pt x="556641" y="217361"/>
                  <a:pt x="568833" y="226219"/>
                  <a:pt x="593217" y="226219"/>
                </a:cubicBezTo>
                <a:cubicBezTo>
                  <a:pt x="617506" y="226219"/>
                  <a:pt x="629507" y="217361"/>
                  <a:pt x="629222" y="199168"/>
                </a:cubicBezTo>
                <a:lnTo>
                  <a:pt x="629222" y="90202"/>
                </a:lnTo>
                <a:cubicBezTo>
                  <a:pt x="629222" y="72200"/>
                  <a:pt x="617220" y="62960"/>
                  <a:pt x="593217" y="62960"/>
                </a:cubicBezTo>
                <a:cubicBezTo>
                  <a:pt x="568833" y="62960"/>
                  <a:pt x="556641" y="72104"/>
                  <a:pt x="556641" y="90202"/>
                </a:cubicBezTo>
                <a:lnTo>
                  <a:pt x="556641" y="199168"/>
                </a:lnTo>
                <a:lnTo>
                  <a:pt x="556641" y="199168"/>
                </a:lnTo>
                <a:lnTo>
                  <a:pt x="556641" y="199168"/>
                </a:lnTo>
                <a:close/>
              </a:path>
            </a:pathLst>
          </a:custGeom>
          <a:solidFill>
            <a:schemeClr val="accent3"/>
          </a:solidFill>
          <a:ln w="9525" cap="flat">
            <a:noFill/>
            <a:prstDash val="solid"/>
            <a:miter/>
          </a:ln>
        </p:spPr>
        <p:txBody>
          <a:bodyPr rtlCol="0" anchor="ctr"/>
          <a:lstStyle/>
          <a:p>
            <a:endParaRPr lang="en-US" dirty="0"/>
          </a:p>
        </p:txBody>
      </p:sp>
      <p:sp>
        <p:nvSpPr>
          <p:cNvPr id="9" name="TextBox 8">
            <a:extLst>
              <a:ext uri="{FF2B5EF4-FFF2-40B4-BE49-F238E27FC236}">
                <a16:creationId xmlns:a16="http://schemas.microsoft.com/office/drawing/2014/main" id="{9C0C6B55-7D01-4CBC-89F0-15891A897543}"/>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283424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6100" y="293722"/>
            <a:ext cx="13078460" cy="532694"/>
          </a:xfrm>
          <a:prstGeom prst="rect">
            <a:avLst/>
          </a:prstGeom>
        </p:spPr>
        <p:txBody>
          <a:bodyPr/>
          <a:lstStyle>
            <a:lvl1pPr>
              <a:defRPr sz="3600">
                <a:solidFill>
                  <a:schemeClr val="accent1"/>
                </a:solidFill>
              </a:defRPr>
            </a:lvl1pPr>
          </a:lstStyle>
          <a:p>
            <a:r>
              <a:rPr lang="en-US"/>
              <a:t>Click to edit Master title of Content Layout style</a:t>
            </a:r>
          </a:p>
        </p:txBody>
      </p:sp>
      <p:sp>
        <p:nvSpPr>
          <p:cNvPr id="3" name="Content Placeholder 2"/>
          <p:cNvSpPr>
            <a:spLocks noGrp="1"/>
          </p:cNvSpPr>
          <p:nvPr>
            <p:ph idx="1"/>
          </p:nvPr>
        </p:nvSpPr>
        <p:spPr>
          <a:xfrm>
            <a:off x="960120" y="1371600"/>
            <a:ext cx="12710160" cy="5715000"/>
          </a:xfrm>
          <a:prstGeom prst="rect">
            <a:avLst/>
          </a:prstGeom>
        </p:spPr>
        <p:txBody>
          <a:bodyPr/>
          <a:lstStyle>
            <a:lvl1pPr>
              <a:spcAft>
                <a:spcPts val="200"/>
              </a:spcAft>
              <a:buClr>
                <a:schemeClr val="tx1"/>
              </a:buClr>
              <a:defRPr sz="2000">
                <a:solidFill>
                  <a:schemeClr val="tx1"/>
                </a:solidFill>
                <a:latin typeface="+mn-lt"/>
              </a:defRPr>
            </a:lvl1pPr>
            <a:lvl2pPr marL="822960" indent="-274320">
              <a:spcAft>
                <a:spcPts val="200"/>
              </a:spcAft>
              <a:buClr>
                <a:schemeClr val="tx1"/>
              </a:buClr>
              <a:buFont typeface="Courier New" panose="02070309020205020404" pitchFamily="49" charset="0"/>
              <a:buChar char="o"/>
              <a:defRPr sz="2000">
                <a:solidFill>
                  <a:schemeClr val="tx1"/>
                </a:solidFill>
                <a:latin typeface="+mn-lt"/>
              </a:defRPr>
            </a:lvl2pPr>
            <a:lvl3pPr marL="1371600" indent="-274320">
              <a:spcAft>
                <a:spcPts val="200"/>
              </a:spcAft>
              <a:buClr>
                <a:schemeClr val="tx1"/>
              </a:buClr>
              <a:buFont typeface="Wingdings" panose="05000000000000000000" pitchFamily="2" charset="2"/>
              <a:buChar char="§"/>
              <a:defRPr sz="1800">
                <a:solidFill>
                  <a:schemeClr val="tx1"/>
                </a:solidFill>
                <a:latin typeface="+mn-lt"/>
              </a:defRPr>
            </a:lvl3pPr>
            <a:lvl4pPr>
              <a:spcAft>
                <a:spcPts val="200"/>
              </a:spcAft>
              <a:buClr>
                <a:schemeClr val="tx1"/>
              </a:buClr>
              <a:defRPr sz="1600">
                <a:solidFill>
                  <a:schemeClr val="tx1"/>
                </a:solidFill>
                <a:latin typeface="+mn-lt"/>
              </a:defRPr>
            </a:lvl4pPr>
            <a:lvl5pPr marL="2468880" indent="-274320">
              <a:spcAft>
                <a:spcPts val="200"/>
              </a:spcAft>
              <a:buClr>
                <a:schemeClr val="tx1"/>
              </a:buClr>
              <a:buFont typeface="Courier New" panose="02070309020205020404" pitchFamily="49" charset="0"/>
              <a:buChar char="o"/>
              <a:defRPr sz="140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9716893-6A51-41AF-9B7C-D1E31CEA91B8}"/>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2023143311"/>
      </p:ext>
    </p:extLst>
  </p:cSld>
  <p:clrMapOvr>
    <a:masterClrMapping/>
  </p:clrMapOvr>
  <p:extLst>
    <p:ext uri="{DCECCB84-F9BA-43D5-87BE-67443E8EF086}">
      <p15:sldGuideLst xmlns:p15="http://schemas.microsoft.com/office/powerpoint/2012/main">
        <p15:guide id="4" pos="4608">
          <p15:clr>
            <a:srgbClr val="FBAE40"/>
          </p15:clr>
        </p15:guide>
        <p15:guide id="5" orient="horz" pos="25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tack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9A8F38B-E77F-4510-A453-D1C6FDCED023}"/>
              </a:ext>
            </a:extLst>
          </p:cNvPr>
          <p:cNvSpPr>
            <a:spLocks noGrp="1"/>
          </p:cNvSpPr>
          <p:nvPr>
            <p:ph idx="13"/>
          </p:nvPr>
        </p:nvSpPr>
        <p:spPr>
          <a:xfrm>
            <a:off x="914400" y="4905022"/>
            <a:ext cx="12710160" cy="2443339"/>
          </a:xfrm>
          <a:prstGeom prst="rect">
            <a:avLst/>
          </a:prstGeom>
        </p:spPr>
        <p:txBody>
          <a:bodyPr/>
          <a:lstStyle>
            <a:lvl1pPr marL="342900" indent="-342900">
              <a:spcAft>
                <a:spcPts val="200"/>
              </a:spcAft>
              <a:buClr>
                <a:schemeClr val="tx1"/>
              </a:buClr>
              <a:buFont typeface="Arial" panose="020B0604020202020204" pitchFamily="34" charset="0"/>
              <a:buChar char="•"/>
              <a:defRPr sz="2000">
                <a:solidFill>
                  <a:schemeClr val="tx1"/>
                </a:solidFill>
                <a:latin typeface="+mn-lt"/>
              </a:defRPr>
            </a:lvl1pPr>
            <a:lvl2pPr marL="822960" indent="-274320">
              <a:spcAft>
                <a:spcPts val="200"/>
              </a:spcAft>
              <a:buClr>
                <a:schemeClr val="tx1"/>
              </a:buClr>
              <a:buFont typeface="Courier New" panose="02070309020205020404" pitchFamily="49" charset="0"/>
              <a:buChar char="o"/>
              <a:defRPr sz="2000">
                <a:solidFill>
                  <a:schemeClr val="tx1"/>
                </a:solidFill>
                <a:latin typeface="+mn-lt"/>
              </a:defRPr>
            </a:lvl2pPr>
            <a:lvl3pPr marL="1371600" indent="-274320">
              <a:spcAft>
                <a:spcPts val="200"/>
              </a:spcAft>
              <a:buClr>
                <a:schemeClr val="tx1"/>
              </a:buClr>
              <a:buFont typeface="Wingdings" panose="05000000000000000000" pitchFamily="2" charset="2"/>
              <a:buChar char="§"/>
              <a:defRPr sz="1800">
                <a:solidFill>
                  <a:schemeClr val="tx1"/>
                </a:solidFill>
                <a:latin typeface="+mn-lt"/>
              </a:defRPr>
            </a:lvl3pPr>
            <a:lvl4pPr>
              <a:buClr>
                <a:schemeClr val="accent3"/>
              </a:buClr>
              <a:defRPr sz="1600"/>
            </a:lvl4pPr>
            <a:lvl5pPr marL="2468880" indent="-274320">
              <a:buClr>
                <a:schemeClr val="accent3"/>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hasCustomPrompt="1"/>
          </p:nvPr>
        </p:nvSpPr>
        <p:spPr>
          <a:xfrm>
            <a:off x="546100" y="293722"/>
            <a:ext cx="13078460" cy="532694"/>
          </a:xfrm>
          <a:prstGeom prst="rect">
            <a:avLst/>
          </a:prstGeom>
        </p:spPr>
        <p:txBody>
          <a:bodyPr/>
          <a:lstStyle>
            <a:lvl1pPr>
              <a:defRPr sz="3600">
                <a:solidFill>
                  <a:schemeClr val="accent1"/>
                </a:solidFill>
              </a:defRPr>
            </a:lvl1pPr>
          </a:lstStyle>
          <a:p>
            <a:r>
              <a:rPr lang="en-US"/>
              <a:t>Click to edit Master title of Content Layout style</a:t>
            </a:r>
          </a:p>
        </p:txBody>
      </p:sp>
      <p:sp>
        <p:nvSpPr>
          <p:cNvPr id="3" name="Content Placeholder 2"/>
          <p:cNvSpPr>
            <a:spLocks noGrp="1"/>
          </p:cNvSpPr>
          <p:nvPr>
            <p:ph idx="1"/>
          </p:nvPr>
        </p:nvSpPr>
        <p:spPr>
          <a:xfrm>
            <a:off x="914400" y="1671461"/>
            <a:ext cx="12710160" cy="2443339"/>
          </a:xfrm>
          <a:prstGeom prst="rect">
            <a:avLst/>
          </a:prstGeom>
        </p:spPr>
        <p:txBody>
          <a:bodyPr/>
          <a:lstStyle>
            <a:lvl1pPr marL="342900" indent="-342900">
              <a:spcAft>
                <a:spcPts val="200"/>
              </a:spcAft>
              <a:buClr>
                <a:schemeClr val="tx1"/>
              </a:buClr>
              <a:buFont typeface="Arial" panose="020B0604020202020204" pitchFamily="34" charset="0"/>
              <a:buChar char="•"/>
              <a:defRPr sz="2000">
                <a:solidFill>
                  <a:schemeClr val="tx1"/>
                </a:solidFill>
                <a:latin typeface="+mn-lt"/>
              </a:defRPr>
            </a:lvl1pPr>
            <a:lvl2pPr marL="822960" indent="-274320">
              <a:spcAft>
                <a:spcPts val="200"/>
              </a:spcAft>
              <a:buClr>
                <a:schemeClr val="tx1"/>
              </a:buClr>
              <a:buFont typeface="Courier New" panose="02070309020205020404" pitchFamily="49" charset="0"/>
              <a:buChar char="o"/>
              <a:defRPr sz="2000">
                <a:solidFill>
                  <a:schemeClr val="tx1"/>
                </a:solidFill>
                <a:latin typeface="+mn-lt"/>
              </a:defRPr>
            </a:lvl2pPr>
            <a:lvl3pPr marL="1371600" indent="-274320">
              <a:spcAft>
                <a:spcPts val="200"/>
              </a:spcAft>
              <a:buClr>
                <a:schemeClr val="tx1"/>
              </a:buClr>
              <a:buFont typeface="Wingdings" panose="05000000000000000000" pitchFamily="2" charset="2"/>
              <a:buChar char="§"/>
              <a:defRPr sz="1800">
                <a:solidFill>
                  <a:schemeClr val="tx1"/>
                </a:solidFill>
                <a:latin typeface="+mn-lt"/>
              </a:defRPr>
            </a:lvl3pPr>
            <a:lvl4pPr>
              <a:buClr>
                <a:schemeClr val="accent3"/>
              </a:buClr>
              <a:defRPr sz="1600"/>
            </a:lvl4pPr>
            <a:lvl5pPr marL="2468880" indent="-274320">
              <a:buClr>
                <a:schemeClr val="accent3"/>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15A70B49-0848-4846-A334-34876BF19BFE}"/>
              </a:ext>
            </a:extLst>
          </p:cNvPr>
          <p:cNvSpPr>
            <a:spLocks noGrp="1"/>
          </p:cNvSpPr>
          <p:nvPr>
            <p:ph type="body" sz="quarter" idx="10" hasCustomPrompt="1"/>
          </p:nvPr>
        </p:nvSpPr>
        <p:spPr>
          <a:xfrm>
            <a:off x="914400" y="1092200"/>
            <a:ext cx="12710160" cy="368300"/>
          </a:xfrm>
          <a:prstGeom prst="rect">
            <a:avLst/>
          </a:prstGeom>
        </p:spPr>
        <p:txBody>
          <a:bodyPr/>
          <a:lstStyle>
            <a:lvl1pPr marL="0" indent="0">
              <a:buFont typeface="Arial" panose="020B0604020202020204" pitchFamily="34" charset="0"/>
              <a:buNone/>
              <a:defRPr sz="2400">
                <a:solidFill>
                  <a:schemeClr val="tx1"/>
                </a:solidFill>
              </a:defRPr>
            </a:lvl1pPr>
            <a:lvl2pPr marL="548640" indent="0">
              <a:buNone/>
              <a:defRPr/>
            </a:lvl2pPr>
            <a:lvl3pPr marL="1097280" indent="0">
              <a:buNone/>
              <a:defRPr/>
            </a:lvl3pPr>
            <a:lvl4pPr marL="1645920" indent="0">
              <a:buNone/>
              <a:defRPr/>
            </a:lvl4pPr>
            <a:lvl5pPr marL="2194560" indent="0">
              <a:buNone/>
              <a:defRPr/>
            </a:lvl5pPr>
          </a:lstStyle>
          <a:p>
            <a:pPr lvl="0"/>
            <a:r>
              <a:rPr lang="en-US"/>
              <a:t>Edit Sub Title Master text styles</a:t>
            </a:r>
          </a:p>
        </p:txBody>
      </p:sp>
      <p:sp>
        <p:nvSpPr>
          <p:cNvPr id="9" name="Text Placeholder 4">
            <a:extLst>
              <a:ext uri="{FF2B5EF4-FFF2-40B4-BE49-F238E27FC236}">
                <a16:creationId xmlns:a16="http://schemas.microsoft.com/office/drawing/2014/main" id="{D7B805F7-12C0-4470-9C24-898E479E69CB}"/>
              </a:ext>
            </a:extLst>
          </p:cNvPr>
          <p:cNvSpPr>
            <a:spLocks noGrp="1"/>
          </p:cNvSpPr>
          <p:nvPr>
            <p:ph type="body" sz="quarter" idx="12" hasCustomPrompt="1"/>
          </p:nvPr>
        </p:nvSpPr>
        <p:spPr>
          <a:xfrm>
            <a:off x="914400" y="4325761"/>
            <a:ext cx="12710160" cy="368300"/>
          </a:xfrm>
          <a:prstGeom prst="rect">
            <a:avLst/>
          </a:prstGeom>
        </p:spPr>
        <p:txBody>
          <a:bodyPr/>
          <a:lstStyle>
            <a:lvl1pPr marL="0" indent="0">
              <a:buFont typeface="Arial" panose="020B0604020202020204" pitchFamily="34" charset="0"/>
              <a:buNone/>
              <a:defRPr sz="2400">
                <a:solidFill>
                  <a:schemeClr val="tx1"/>
                </a:solidFill>
              </a:defRPr>
            </a:lvl1pPr>
            <a:lvl2pPr marL="548640" indent="0">
              <a:buNone/>
              <a:defRPr/>
            </a:lvl2pPr>
            <a:lvl3pPr marL="1097280" indent="0">
              <a:buNone/>
              <a:defRPr/>
            </a:lvl3pPr>
            <a:lvl4pPr marL="1645920" indent="0">
              <a:buNone/>
              <a:defRPr/>
            </a:lvl4pPr>
            <a:lvl5pPr marL="2194560" indent="0">
              <a:buNone/>
              <a:defRPr/>
            </a:lvl5pPr>
          </a:lstStyle>
          <a:p>
            <a:pPr lvl="0"/>
            <a:r>
              <a:rPr lang="en-US"/>
              <a:t>Edit Sub Title Master text styles</a:t>
            </a:r>
          </a:p>
        </p:txBody>
      </p:sp>
      <p:sp>
        <p:nvSpPr>
          <p:cNvPr id="11" name="TextBox 10">
            <a:extLst>
              <a:ext uri="{FF2B5EF4-FFF2-40B4-BE49-F238E27FC236}">
                <a16:creationId xmlns:a16="http://schemas.microsoft.com/office/drawing/2014/main" id="{11118405-AAFA-4D39-9715-EFBF3E38B582}"/>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981920964"/>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406640" y="1371600"/>
            <a:ext cx="6217920" cy="5715000"/>
          </a:xfrm>
          <a:prstGeom prst="rect">
            <a:avLst/>
          </a:prstGeom>
        </p:spPr>
        <p:txBody>
          <a:bodyPr/>
          <a:lstStyle>
            <a:lvl1pPr indent="-274320" algn="l" defTabSz="1097280" rtl="0" eaLnBrk="1" latinLnBrk="0" hangingPunct="1">
              <a:lnSpc>
                <a:spcPct val="90000"/>
              </a:lnSpc>
              <a:spcAft>
                <a:spcPts val="200"/>
              </a:spcAft>
              <a:buClr>
                <a:schemeClr val="tx1"/>
              </a:buClr>
              <a:defRPr lang="en-US" sz="2000" kern="1200" dirty="0">
                <a:solidFill>
                  <a:schemeClr val="tx1"/>
                </a:solidFill>
                <a:latin typeface="+mn-lt"/>
                <a:ea typeface="+mn-ea"/>
                <a:cs typeface="+mn-cs"/>
              </a:defRPr>
            </a:lvl1pPr>
            <a:lvl2pPr marL="822960" indent="-274320" algn="l" defTabSz="1097280" rtl="0" eaLnBrk="1" latinLnBrk="0" hangingPunct="1">
              <a:lnSpc>
                <a:spcPct val="90000"/>
              </a:lnSpc>
              <a:spcAft>
                <a:spcPts val="200"/>
              </a:spcAft>
              <a:buClr>
                <a:schemeClr val="tx1"/>
              </a:buClr>
              <a:buFont typeface="Courier New" panose="02070309020205020404" pitchFamily="49" charset="0"/>
              <a:buChar char="o"/>
              <a:defRPr lang="en-US" sz="2000" kern="1200" dirty="0">
                <a:solidFill>
                  <a:schemeClr val="tx1"/>
                </a:solidFill>
                <a:latin typeface="+mn-lt"/>
                <a:ea typeface="+mn-ea"/>
                <a:cs typeface="+mn-cs"/>
              </a:defRPr>
            </a:lvl2pPr>
            <a:lvl3pPr marL="1371600" indent="-274320" algn="l" defTabSz="1097280" rtl="0" eaLnBrk="1" latinLnBrk="0" hangingPunct="1">
              <a:lnSpc>
                <a:spcPct val="90000"/>
              </a:lnSpc>
              <a:spcAft>
                <a:spcPts val="200"/>
              </a:spcAft>
              <a:buClr>
                <a:schemeClr val="tx1"/>
              </a:buClr>
              <a:buFont typeface="Wingdings" panose="05000000000000000000" pitchFamily="2" charset="2"/>
              <a:buChar char="§"/>
              <a:defRPr lang="en-US" sz="1800" kern="1200" dirty="0">
                <a:solidFill>
                  <a:schemeClr val="tx1"/>
                </a:solidFill>
                <a:latin typeface="+mn-lt"/>
                <a:ea typeface="+mn-ea"/>
                <a:cs typeface="+mn-cs"/>
              </a:defRPr>
            </a:lvl3pPr>
            <a:lvl4pPr indent="-274320" algn="l" defTabSz="1097280" rtl="0" eaLnBrk="1" latinLnBrk="0" hangingPunct="1">
              <a:lnSpc>
                <a:spcPct val="90000"/>
              </a:lnSpc>
              <a:spcAft>
                <a:spcPts val="200"/>
              </a:spcAft>
              <a:buClr>
                <a:schemeClr val="tx1"/>
              </a:buClr>
              <a:defRPr lang="en-US" sz="1600" kern="1200" dirty="0">
                <a:solidFill>
                  <a:schemeClr val="tx1"/>
                </a:solidFill>
                <a:latin typeface="+mn-lt"/>
                <a:ea typeface="+mn-ea"/>
                <a:cs typeface="+mn-cs"/>
              </a:defRPr>
            </a:lvl4pPr>
            <a:lvl5pPr marL="2468880" indent="-274320" algn="l" defTabSz="1097280" rtl="0" eaLnBrk="1" latinLnBrk="0" hangingPunct="1">
              <a:lnSpc>
                <a:spcPct val="90000"/>
              </a:lnSpc>
              <a:spcAft>
                <a:spcPts val="200"/>
              </a:spcAft>
              <a:buClr>
                <a:schemeClr val="tx1"/>
              </a:buClr>
              <a:buFont typeface="Courier New" panose="02070309020205020404" pitchFamily="49" charset="0"/>
              <a:buChar char="o"/>
              <a:defRPr lang="en-US" sz="16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8768FE7-9A52-4A7D-8C89-164D150E2CB6}"/>
              </a:ext>
            </a:extLst>
          </p:cNvPr>
          <p:cNvSpPr>
            <a:spLocks noGrp="1"/>
          </p:cNvSpPr>
          <p:nvPr>
            <p:ph type="title" hasCustomPrompt="1"/>
          </p:nvPr>
        </p:nvSpPr>
        <p:spPr>
          <a:xfrm>
            <a:off x="546100" y="293722"/>
            <a:ext cx="13078460" cy="532694"/>
          </a:xfrm>
          <a:prstGeom prst="rect">
            <a:avLst/>
          </a:prstGeom>
        </p:spPr>
        <p:txBody>
          <a:bodyPr/>
          <a:lstStyle>
            <a:lvl1pPr>
              <a:defRPr sz="3600">
                <a:solidFill>
                  <a:schemeClr val="accent1"/>
                </a:solidFill>
              </a:defRPr>
            </a:lvl1pPr>
          </a:lstStyle>
          <a:p>
            <a:r>
              <a:rPr lang="en-US"/>
              <a:t>Click to edit Master title of Two Content Layout style</a:t>
            </a:r>
          </a:p>
        </p:txBody>
      </p:sp>
      <p:sp>
        <p:nvSpPr>
          <p:cNvPr id="12" name="Content Placeholder 2">
            <a:extLst>
              <a:ext uri="{FF2B5EF4-FFF2-40B4-BE49-F238E27FC236}">
                <a16:creationId xmlns:a16="http://schemas.microsoft.com/office/drawing/2014/main" id="{68AEC93B-6AE4-4BE8-B7C6-11857287BBA4}"/>
              </a:ext>
            </a:extLst>
          </p:cNvPr>
          <p:cNvSpPr>
            <a:spLocks noGrp="1"/>
          </p:cNvSpPr>
          <p:nvPr>
            <p:ph idx="1"/>
          </p:nvPr>
        </p:nvSpPr>
        <p:spPr>
          <a:xfrm>
            <a:off x="914400" y="1371600"/>
            <a:ext cx="6084711" cy="5715000"/>
          </a:xfrm>
          <a:prstGeom prst="rect">
            <a:avLst/>
          </a:prstGeom>
        </p:spPr>
        <p:txBody>
          <a:bodyPr/>
          <a:lstStyle>
            <a:lvl1pPr>
              <a:spcAft>
                <a:spcPts val="200"/>
              </a:spcAft>
              <a:buClr>
                <a:schemeClr val="tx1"/>
              </a:buClr>
              <a:defRPr sz="2000">
                <a:solidFill>
                  <a:schemeClr val="tx1"/>
                </a:solidFill>
                <a:latin typeface="+mn-lt"/>
              </a:defRPr>
            </a:lvl1pPr>
            <a:lvl2pPr marL="822960" indent="-274320">
              <a:spcAft>
                <a:spcPts val="200"/>
              </a:spcAft>
              <a:buClr>
                <a:schemeClr val="tx1"/>
              </a:buClr>
              <a:buFont typeface="Courier New" panose="02070309020205020404" pitchFamily="49" charset="0"/>
              <a:buChar char="o"/>
              <a:defRPr sz="2000">
                <a:solidFill>
                  <a:schemeClr val="tx1"/>
                </a:solidFill>
                <a:latin typeface="+mn-lt"/>
              </a:defRPr>
            </a:lvl2pPr>
            <a:lvl3pPr marL="1371600" indent="-274320">
              <a:spcAft>
                <a:spcPts val="200"/>
              </a:spcAft>
              <a:buClr>
                <a:schemeClr val="tx1"/>
              </a:buClr>
              <a:buFont typeface="Wingdings" panose="05000000000000000000" pitchFamily="2" charset="2"/>
              <a:buChar char="§"/>
              <a:defRPr sz="1800">
                <a:solidFill>
                  <a:schemeClr val="tx1"/>
                </a:solidFill>
                <a:latin typeface="+mn-lt"/>
              </a:defRPr>
            </a:lvl3pPr>
            <a:lvl4pPr>
              <a:spcAft>
                <a:spcPts val="200"/>
              </a:spcAft>
              <a:buClr>
                <a:schemeClr val="tx1"/>
              </a:buClr>
              <a:defRPr sz="1600">
                <a:solidFill>
                  <a:schemeClr val="tx1"/>
                </a:solidFill>
                <a:latin typeface="+mn-lt"/>
              </a:defRPr>
            </a:lvl4pPr>
            <a:lvl5pPr marL="2468880" indent="-274320">
              <a:spcAft>
                <a:spcPts val="200"/>
              </a:spcAft>
              <a:buClr>
                <a:schemeClr val="tx1"/>
              </a:buClr>
              <a:buFont typeface="Courier New" panose="02070309020205020404" pitchFamily="49" charset="0"/>
              <a:buChar char="o"/>
              <a:defRPr sz="160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AB98A05F-E7DE-4138-8F49-29ABDE860422}"/>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2172474509"/>
      </p:ext>
    </p:extLst>
  </p:cSld>
  <p:clrMapOvr>
    <a:masterClrMapping/>
  </p:clrMapOvr>
  <p:extLst>
    <p:ext uri="{DCECCB84-F9BA-43D5-87BE-67443E8EF086}">
      <p15:sldGuideLst xmlns:p15="http://schemas.microsoft.com/office/powerpoint/2012/main">
        <p15:guide id="3" orient="horz" pos="4872">
          <p15:clr>
            <a:srgbClr val="FBAE40"/>
          </p15:clr>
        </p15:guide>
        <p15:guide id="4" pos="72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4E0A737-3D6A-41AF-AF3F-C6CB70B13AE4}"/>
              </a:ext>
            </a:extLst>
          </p:cNvPr>
          <p:cNvSpPr>
            <a:spLocks noGrp="1"/>
          </p:cNvSpPr>
          <p:nvPr>
            <p:ph type="title" hasCustomPrompt="1"/>
          </p:nvPr>
        </p:nvSpPr>
        <p:spPr>
          <a:xfrm>
            <a:off x="546100" y="293722"/>
            <a:ext cx="13078460" cy="532694"/>
          </a:xfrm>
          <a:prstGeom prst="rect">
            <a:avLst/>
          </a:prstGeom>
        </p:spPr>
        <p:txBody>
          <a:bodyPr/>
          <a:lstStyle>
            <a:lvl1pPr>
              <a:defRPr sz="3600">
                <a:solidFill>
                  <a:schemeClr val="accent1"/>
                </a:solidFill>
              </a:defRPr>
            </a:lvl1pPr>
          </a:lstStyle>
          <a:p>
            <a:r>
              <a:rPr lang="en-US"/>
              <a:t>Click to edit Master title of Picture/Graph with Caption Layout style</a:t>
            </a:r>
          </a:p>
        </p:txBody>
      </p:sp>
      <p:sp>
        <p:nvSpPr>
          <p:cNvPr id="8" name="Content Placeholder 2">
            <a:extLst>
              <a:ext uri="{FF2B5EF4-FFF2-40B4-BE49-F238E27FC236}">
                <a16:creationId xmlns:a16="http://schemas.microsoft.com/office/drawing/2014/main" id="{1785E600-38FE-4253-8E5E-86AB4E263351}"/>
              </a:ext>
            </a:extLst>
          </p:cNvPr>
          <p:cNvSpPr>
            <a:spLocks noGrp="1"/>
          </p:cNvSpPr>
          <p:nvPr>
            <p:ph idx="10"/>
          </p:nvPr>
        </p:nvSpPr>
        <p:spPr>
          <a:xfrm>
            <a:off x="914401" y="1371601"/>
            <a:ext cx="6981370" cy="5715000"/>
          </a:xfrm>
          <a:prstGeom prst="rect">
            <a:avLst/>
          </a:prstGeom>
        </p:spPr>
        <p:txBody>
          <a:bodyPr/>
          <a:lstStyle>
            <a:lvl1pPr marL="342900" indent="-342900">
              <a:spcAft>
                <a:spcPts val="200"/>
              </a:spcAft>
              <a:buClr>
                <a:schemeClr val="tx1"/>
              </a:buClr>
              <a:buFont typeface="Arial" panose="020B0604020202020204" pitchFamily="34" charset="0"/>
              <a:buChar char="•"/>
              <a:defRPr sz="2000">
                <a:solidFill>
                  <a:schemeClr val="tx1"/>
                </a:solidFill>
                <a:latin typeface="+mn-lt"/>
              </a:defRPr>
            </a:lvl1pPr>
            <a:lvl2pPr marL="822960" indent="-274320">
              <a:spcAft>
                <a:spcPts val="200"/>
              </a:spcAft>
              <a:buClr>
                <a:schemeClr val="tx1"/>
              </a:buClr>
              <a:buFont typeface="Courier New" panose="02070309020205020404" pitchFamily="49" charset="0"/>
              <a:buChar char="o"/>
              <a:defRPr sz="2000">
                <a:solidFill>
                  <a:schemeClr val="tx1"/>
                </a:solidFill>
                <a:latin typeface="+mn-lt"/>
              </a:defRPr>
            </a:lvl2pPr>
            <a:lvl3pPr marL="1371600" indent="-274320">
              <a:spcAft>
                <a:spcPts val="200"/>
              </a:spcAft>
              <a:buClr>
                <a:schemeClr val="tx1"/>
              </a:buClr>
              <a:buFont typeface="Wingdings" panose="05000000000000000000" pitchFamily="2" charset="2"/>
              <a:buChar char="§"/>
              <a:defRPr sz="1800">
                <a:solidFill>
                  <a:schemeClr val="tx1"/>
                </a:solidFill>
                <a:latin typeface="+mn-lt"/>
              </a:defRPr>
            </a:lvl3pPr>
            <a:lvl4pPr>
              <a:spcAft>
                <a:spcPts val="200"/>
              </a:spcAft>
              <a:buClr>
                <a:schemeClr val="tx1"/>
              </a:buClr>
              <a:defRPr sz="1600">
                <a:solidFill>
                  <a:schemeClr val="tx1"/>
                </a:solidFill>
                <a:latin typeface="+mn-lt"/>
              </a:defRPr>
            </a:lvl4pPr>
            <a:lvl5pPr marL="2468880" indent="-274320">
              <a:spcAft>
                <a:spcPts val="200"/>
              </a:spcAft>
              <a:buClrTx/>
              <a:buFont typeface="Courier New" panose="02070309020205020404" pitchFamily="49" charset="0"/>
              <a:buChar char="o"/>
              <a:defRPr sz="160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83B641E-E968-49D4-AEAF-390E70F75035}"/>
              </a:ext>
            </a:extLst>
          </p:cNvPr>
          <p:cNvSpPr>
            <a:spLocks noGrp="1"/>
          </p:cNvSpPr>
          <p:nvPr>
            <p:ph sz="half" idx="2" hasCustomPrompt="1"/>
          </p:nvPr>
        </p:nvSpPr>
        <p:spPr>
          <a:xfrm>
            <a:off x="8322066" y="1371600"/>
            <a:ext cx="5302493" cy="5715000"/>
          </a:xfrm>
          <a:prstGeom prst="rect">
            <a:avLst/>
          </a:prstGeom>
        </p:spPr>
        <p:txBody>
          <a:bodyPr anchor="ctr"/>
          <a:lstStyle>
            <a:lvl1pPr marL="0" indent="0" algn="ctr">
              <a:spcAft>
                <a:spcPts val="200"/>
              </a:spcAft>
              <a:buClr>
                <a:schemeClr val="accent3"/>
              </a:buClr>
              <a:buNone/>
              <a:defRPr sz="2000">
                <a:solidFill>
                  <a:schemeClr val="tx1"/>
                </a:solidFill>
                <a:latin typeface="+mn-lt"/>
              </a:defRPr>
            </a:lvl1pPr>
            <a:lvl2pPr marL="822960" indent="-274320">
              <a:spcAft>
                <a:spcPts val="200"/>
              </a:spcAft>
              <a:buClr>
                <a:schemeClr val="accent3"/>
              </a:buClr>
              <a:buFont typeface="Courier New" panose="02070309020205020404" pitchFamily="49" charset="0"/>
              <a:buChar char="o"/>
              <a:defRPr sz="2000">
                <a:solidFill>
                  <a:schemeClr val="tx1"/>
                </a:solidFill>
                <a:latin typeface="+mn-lt"/>
              </a:defRPr>
            </a:lvl2pPr>
            <a:lvl3pPr marL="1371600" indent="-274320">
              <a:spcAft>
                <a:spcPts val="200"/>
              </a:spcAft>
              <a:buClr>
                <a:schemeClr val="accent3"/>
              </a:buClr>
              <a:buFont typeface="Wingdings" panose="05000000000000000000" pitchFamily="2" charset="2"/>
              <a:buChar char="§"/>
              <a:defRPr sz="1800">
                <a:solidFill>
                  <a:schemeClr val="tx1"/>
                </a:solidFill>
                <a:latin typeface="+mn-lt"/>
              </a:defRPr>
            </a:lvl3pPr>
            <a:lvl4pPr>
              <a:spcAft>
                <a:spcPts val="200"/>
              </a:spcAft>
              <a:buClr>
                <a:schemeClr val="accent3"/>
              </a:buClr>
              <a:defRPr sz="1600">
                <a:solidFill>
                  <a:schemeClr val="tx1"/>
                </a:solidFill>
                <a:latin typeface="+mn-lt"/>
              </a:defRPr>
            </a:lvl4pPr>
            <a:lvl5pPr marL="2468880" indent="-274320">
              <a:spcAft>
                <a:spcPts val="200"/>
              </a:spcAft>
              <a:buClr>
                <a:schemeClr val="accent3"/>
              </a:buClr>
              <a:buFont typeface="Courier New" panose="02070309020205020404" pitchFamily="49" charset="0"/>
              <a:buChar char="o"/>
              <a:defRPr sz="1600">
                <a:solidFill>
                  <a:schemeClr val="tx1"/>
                </a:solidFill>
                <a:latin typeface="+mn-lt"/>
              </a:defRPr>
            </a:lvl5pPr>
          </a:lstStyle>
          <a:p>
            <a:pPr lvl="0"/>
            <a:r>
              <a:rPr lang="en-US"/>
              <a:t>Click to add picture, icon or graph</a:t>
            </a:r>
          </a:p>
        </p:txBody>
      </p:sp>
      <p:sp>
        <p:nvSpPr>
          <p:cNvPr id="6" name="TextBox 5">
            <a:extLst>
              <a:ext uri="{FF2B5EF4-FFF2-40B4-BE49-F238E27FC236}">
                <a16:creationId xmlns:a16="http://schemas.microsoft.com/office/drawing/2014/main" id="{3E62D34A-9D01-4D1E-8C15-4E389574286D}"/>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3204557860"/>
      </p:ext>
    </p:extLst>
  </p:cSld>
  <p:clrMapOvr>
    <a:masterClrMapping/>
  </p:clrMapOvr>
  <p:extLst>
    <p:ext uri="{DCECCB84-F9BA-43D5-87BE-67443E8EF086}">
      <p15:sldGuideLst xmlns:p15="http://schemas.microsoft.com/office/powerpoint/2012/main">
        <p15:guide id="4" pos="7272" userDrawn="1">
          <p15:clr>
            <a:srgbClr val="FBAE40"/>
          </p15:clr>
        </p15:guide>
        <p15:guide id="5" orient="horz" pos="48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title and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6BF651-76AE-479F-9A53-DDD098B1C6CF}"/>
              </a:ext>
            </a:extLst>
          </p:cNvPr>
          <p:cNvSpPr>
            <a:spLocks noGrp="1"/>
          </p:cNvSpPr>
          <p:nvPr>
            <p:ph type="title"/>
          </p:nvPr>
        </p:nvSpPr>
        <p:spPr>
          <a:xfrm>
            <a:off x="546100" y="293722"/>
            <a:ext cx="13078460" cy="532694"/>
          </a:xfrm>
          <a:prstGeom prst="rect">
            <a:avLst/>
          </a:prstGeom>
        </p:spPr>
        <p:txBody>
          <a:bodyPr/>
          <a:lstStyle>
            <a:lvl1pPr>
              <a:defRPr sz="3600">
                <a:solidFill>
                  <a:schemeClr val="accent1"/>
                </a:solidFill>
              </a:defRPr>
            </a:lvl1pPr>
          </a:lstStyle>
          <a:p>
            <a:r>
              <a:rPr lang="en-US"/>
              <a:t>Click to edit Master title style</a:t>
            </a:r>
          </a:p>
        </p:txBody>
      </p:sp>
      <p:sp>
        <p:nvSpPr>
          <p:cNvPr id="4" name="TextBox 3">
            <a:extLst>
              <a:ext uri="{FF2B5EF4-FFF2-40B4-BE49-F238E27FC236}">
                <a16:creationId xmlns:a16="http://schemas.microsoft.com/office/drawing/2014/main" id="{C785FF87-1E96-4896-BC11-C4FFED4E6F7C}"/>
              </a:ext>
            </a:extLst>
          </p:cNvPr>
          <p:cNvSpPr txBox="1"/>
          <p:nvPr userDrawn="1"/>
        </p:nvSpPr>
        <p:spPr>
          <a:xfrm>
            <a:off x="11544300" y="7747276"/>
            <a:ext cx="2593474" cy="253916"/>
          </a:xfrm>
          <a:prstGeom prst="rect">
            <a:avLst/>
          </a:prstGeom>
          <a:noFill/>
        </p:spPr>
        <p:txBody>
          <a:bodyPr wrap="square" rtlCol="0">
            <a:spAutoFit/>
          </a:bodyPr>
          <a:lstStyle/>
          <a:p>
            <a:pPr algn="r"/>
            <a:r>
              <a:rPr lang="en-US" sz="1050" dirty="0">
                <a:solidFill>
                  <a:schemeClr val="tx1"/>
                </a:solidFill>
                <a:latin typeface="+mn-lt"/>
              </a:rPr>
              <a:t>© 2020 GrowthPlay </a:t>
            </a:r>
            <a:r>
              <a:rPr lang="en-US" sz="1050" dirty="0">
                <a:solidFill>
                  <a:schemeClr val="tx1"/>
                </a:solidFill>
                <a:effectLst/>
                <a:latin typeface="+mn-lt"/>
                <a:ea typeface="Times New Roman" panose="02020603050405020304" pitchFamily="18" charset="0"/>
                <a:cs typeface="Times New Roman" panose="02020603050405020304" pitchFamily="18" charset="0"/>
              </a:rPr>
              <a:t>| </a:t>
            </a:r>
            <a:fld id="{9829EEA6-6235-46B7-B26C-A56C82C52A9D}" type="slidenum">
              <a:rPr lang="en-US" sz="1050" b="1" smtClean="0">
                <a:solidFill>
                  <a:schemeClr val="tx1"/>
                </a:solidFill>
                <a:latin typeface="+mn-lt"/>
              </a:rPr>
              <a:pPr algn="r"/>
              <a:t>‹#›</a:t>
            </a:fld>
            <a:endParaRPr lang="en-US" sz="1050" b="1" dirty="0">
              <a:solidFill>
                <a:schemeClr val="tx1"/>
              </a:solidFill>
              <a:latin typeface="+mn-lt"/>
            </a:endParaRPr>
          </a:p>
        </p:txBody>
      </p:sp>
    </p:spTree>
    <p:extLst>
      <p:ext uri="{BB962C8B-B14F-4D97-AF65-F5344CB8AC3E}">
        <p14:creationId xmlns:p14="http://schemas.microsoft.com/office/powerpoint/2010/main" val="2265107913"/>
      </p:ext>
    </p:extLst>
  </p:cSld>
  <p:clrMapOvr>
    <a:masterClrMapping/>
  </p:clrMapOvr>
  <p:extLst>
    <p:ext uri="{DCECCB84-F9BA-43D5-87BE-67443E8EF086}">
      <p15:sldGuideLst xmlns:p15="http://schemas.microsoft.com/office/powerpoint/2012/main">
        <p15:guide id="1" orient="horz" pos="4872">
          <p15:clr>
            <a:srgbClr val="FBAE40"/>
          </p15:clr>
        </p15:guide>
        <p15:guide id="2" pos="7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220" y="2051686"/>
            <a:ext cx="12618720" cy="1639781"/>
          </a:xfrm>
          <a:prstGeom prst="rect">
            <a:avLst/>
          </a:prstGeom>
        </p:spPr>
        <p:txBody>
          <a:bodyPr anchor="b"/>
          <a:lstStyle>
            <a:lvl1pPr>
              <a:defRPr sz="4800">
                <a:solidFill>
                  <a:schemeClr val="accent1"/>
                </a:solidFill>
              </a:defRPr>
            </a:lvl1pPr>
          </a:lstStyle>
          <a:p>
            <a:r>
              <a:rPr lang="en-US"/>
              <a:t>Click to edit Section Header title style</a:t>
            </a:r>
          </a:p>
        </p:txBody>
      </p:sp>
      <p:sp>
        <p:nvSpPr>
          <p:cNvPr id="3" name="Text Placeholder 2"/>
          <p:cNvSpPr>
            <a:spLocks noGrp="1"/>
          </p:cNvSpPr>
          <p:nvPr>
            <p:ph type="body" idx="1" hasCustomPrompt="1"/>
          </p:nvPr>
        </p:nvSpPr>
        <p:spPr>
          <a:xfrm>
            <a:off x="998220" y="3867575"/>
            <a:ext cx="12618720" cy="670558"/>
          </a:xfrm>
          <a:prstGeom prst="rect">
            <a:avLst/>
          </a:prstGeom>
        </p:spPr>
        <p:txBody>
          <a:bodyPr/>
          <a:lstStyle>
            <a:lvl1pPr marL="0" indent="0">
              <a:buNone/>
              <a:defRPr sz="2800">
                <a:solidFill>
                  <a:schemeClr val="tx1"/>
                </a:solidFill>
                <a:latin typeface="+mn-lt"/>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Section Sub Header text styles</a:t>
            </a:r>
          </a:p>
        </p:txBody>
      </p:sp>
    </p:spTree>
    <p:extLst>
      <p:ext uri="{BB962C8B-B14F-4D97-AF65-F5344CB8AC3E}">
        <p14:creationId xmlns:p14="http://schemas.microsoft.com/office/powerpoint/2010/main" val="292181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58634E-A236-45BD-A91A-5058C569ACC1}"/>
              </a:ext>
            </a:extLst>
          </p:cNvPr>
          <p:cNvSpPr>
            <a:spLocks noGrp="1"/>
          </p:cNvSpPr>
          <p:nvPr>
            <p:ph type="title" hasCustomPrompt="1"/>
          </p:nvPr>
        </p:nvSpPr>
        <p:spPr>
          <a:xfrm>
            <a:off x="998220" y="2810933"/>
            <a:ext cx="12618720" cy="1061156"/>
          </a:xfrm>
          <a:prstGeom prst="rect">
            <a:avLst/>
          </a:prstGeom>
        </p:spPr>
        <p:txBody>
          <a:bodyPr anchor="b"/>
          <a:lstStyle>
            <a:lvl1pPr>
              <a:defRPr sz="4800">
                <a:solidFill>
                  <a:schemeClr val="bg1"/>
                </a:solidFill>
              </a:defRPr>
            </a:lvl1pPr>
          </a:lstStyle>
          <a:p>
            <a:r>
              <a:rPr lang="en-US"/>
              <a:t>Click to edit Section Header title style</a:t>
            </a:r>
          </a:p>
        </p:txBody>
      </p:sp>
      <p:sp>
        <p:nvSpPr>
          <p:cNvPr id="4" name="Text Placeholder 2">
            <a:extLst>
              <a:ext uri="{FF2B5EF4-FFF2-40B4-BE49-F238E27FC236}">
                <a16:creationId xmlns:a16="http://schemas.microsoft.com/office/drawing/2014/main" id="{A5F414B0-9BE9-4E3E-AD30-98B9032DAE4C}"/>
              </a:ext>
            </a:extLst>
          </p:cNvPr>
          <p:cNvSpPr>
            <a:spLocks noGrp="1"/>
          </p:cNvSpPr>
          <p:nvPr>
            <p:ph type="body" idx="1" hasCustomPrompt="1"/>
          </p:nvPr>
        </p:nvSpPr>
        <p:spPr>
          <a:xfrm>
            <a:off x="998220" y="3890153"/>
            <a:ext cx="12618720" cy="670558"/>
          </a:xfrm>
          <a:prstGeom prst="rect">
            <a:avLst/>
          </a:prstGeom>
        </p:spPr>
        <p:txBody>
          <a:bodyPr/>
          <a:lstStyle>
            <a:lvl1pPr marL="0" indent="0">
              <a:buNone/>
              <a:defRPr sz="2800">
                <a:solidFill>
                  <a:schemeClr val="bg1"/>
                </a:solidFill>
                <a:latin typeface="+mn-lt"/>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Section Sub Header text styles</a:t>
            </a:r>
          </a:p>
        </p:txBody>
      </p:sp>
    </p:spTree>
    <p:extLst>
      <p:ext uri="{BB962C8B-B14F-4D97-AF65-F5344CB8AC3E}">
        <p14:creationId xmlns:p14="http://schemas.microsoft.com/office/powerpoint/2010/main" val="5980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4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693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859"/>
          <a:stretch/>
        </p:blipFill>
        <p:spPr>
          <a:xfrm>
            <a:off x="-262647" y="0"/>
            <a:ext cx="15087600" cy="9084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838200"/>
            <a:ext cx="2415702" cy="1202576"/>
          </a:xfrm>
          <a:prstGeom prst="rect">
            <a:avLst/>
          </a:prstGeom>
        </p:spPr>
      </p:pic>
      <p:sp>
        <p:nvSpPr>
          <p:cNvPr id="4" name="Rectangle 3"/>
          <p:cNvSpPr/>
          <p:nvPr/>
        </p:nvSpPr>
        <p:spPr>
          <a:xfrm>
            <a:off x="2983149" y="838200"/>
            <a:ext cx="6701178" cy="3046988"/>
          </a:xfrm>
          <a:prstGeom prst="rect">
            <a:avLst/>
          </a:prstGeom>
        </p:spPr>
        <p:txBody>
          <a:bodyPr wrap="square">
            <a:spAutoFit/>
          </a:bodyPr>
          <a:lstStyle/>
          <a:p>
            <a:r>
              <a:rPr lang="en-US" sz="3600" b="1" dirty="0">
                <a:latin typeface="Trebuchet MS" panose="020B0603020202020204" pitchFamily="34" charset="0"/>
              </a:rPr>
              <a:t>Career Development Program features Chally</a:t>
            </a:r>
          </a:p>
          <a:p>
            <a:r>
              <a:rPr lang="en-US" sz="3600" b="1" i="1" dirty="0">
                <a:latin typeface="Trebuchet MS" panose="020B0603020202020204" pitchFamily="34" charset="0"/>
              </a:rPr>
              <a:t>Predictive Talent Assessment</a:t>
            </a:r>
            <a:r>
              <a:rPr lang="en-US" sz="3600" b="1" dirty="0">
                <a:latin typeface="Trebuchet MS" panose="020B0603020202020204" pitchFamily="34" charset="0"/>
              </a:rPr>
              <a:t> </a:t>
            </a:r>
          </a:p>
          <a:p>
            <a:r>
              <a:rPr lang="en-US" sz="2800" b="1" dirty="0">
                <a:latin typeface="Trebuchet MS" panose="020B0603020202020204" pitchFamily="34" charset="0"/>
              </a:rPr>
              <a:t>offered by the</a:t>
            </a:r>
            <a:endParaRPr lang="en-US" sz="2800" dirty="0"/>
          </a:p>
          <a:p>
            <a:r>
              <a:rPr lang="en-US" sz="2800" b="1" dirty="0">
                <a:latin typeface="Trebuchet MS" panose="020B0603020202020204" pitchFamily="34" charset="0"/>
              </a:rPr>
              <a:t>Sales Education Foundation</a:t>
            </a:r>
          </a:p>
          <a:p>
            <a:r>
              <a:rPr lang="en-US" sz="2800" b="1" dirty="0">
                <a:latin typeface="Trebuchet MS" panose="020B0603020202020204" pitchFamily="34" charset="0"/>
              </a:rPr>
              <a:t>with support from Chally</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52" y="6474669"/>
            <a:ext cx="2171700" cy="1000125"/>
          </a:xfrm>
          <a:prstGeom prst="rect">
            <a:avLst/>
          </a:prstGeom>
        </p:spPr>
      </p:pic>
    </p:spTree>
    <p:extLst>
      <p:ext uri="{BB962C8B-B14F-4D97-AF65-F5344CB8AC3E}">
        <p14:creationId xmlns:p14="http://schemas.microsoft.com/office/powerpoint/2010/main" val="144938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C19A6-0A93-4C2E-B078-56FACA5CA3A3}"/>
              </a:ext>
            </a:extLst>
          </p:cNvPr>
          <p:cNvSpPr>
            <a:spLocks noGrp="1"/>
          </p:cNvSpPr>
          <p:nvPr>
            <p:ph type="title"/>
          </p:nvPr>
        </p:nvSpPr>
        <p:spPr>
          <a:xfrm>
            <a:off x="1445692" y="1031131"/>
            <a:ext cx="12889243" cy="2438819"/>
          </a:xfrm>
        </p:spPr>
        <p:txBody>
          <a:bodyPr/>
          <a:lstStyle/>
          <a:p>
            <a:br>
              <a:rPr lang="en-US" b="1" dirty="0"/>
            </a:br>
            <a:br>
              <a:rPr lang="en-US" b="1" dirty="0"/>
            </a:br>
            <a:br>
              <a:rPr lang="en-US" b="1" dirty="0"/>
            </a:br>
            <a:br>
              <a:rPr lang="en-US" b="1" dirty="0"/>
            </a:br>
            <a:r>
              <a:rPr lang="en-US" sz="4000" b="1" dirty="0">
                <a:solidFill>
                  <a:schemeClr val="tx1">
                    <a:lumMod val="50000"/>
                  </a:schemeClr>
                </a:solidFill>
              </a:rPr>
              <a:t>Chally’s Predictive Talent Assessment features customized, personalized reports for predicting potential fit, discovering individual strengths and more</a:t>
            </a:r>
          </a:p>
        </p:txBody>
      </p:sp>
      <p:pic>
        <p:nvPicPr>
          <p:cNvPr id="4" name="Picture 3"/>
          <p:cNvPicPr>
            <a:picLocks noChangeAspect="1"/>
          </p:cNvPicPr>
          <p:nvPr/>
        </p:nvPicPr>
        <p:blipFill>
          <a:blip r:embed="rId3"/>
          <a:stretch>
            <a:fillRect/>
          </a:stretch>
        </p:blipFill>
        <p:spPr>
          <a:xfrm>
            <a:off x="9280187" y="4370557"/>
            <a:ext cx="4338131" cy="3120798"/>
          </a:xfrm>
          <a:prstGeom prst="rect">
            <a:avLst/>
          </a:prstGeom>
        </p:spPr>
      </p:pic>
      <p:sp>
        <p:nvSpPr>
          <p:cNvPr id="5" name="Rectangle 4"/>
          <p:cNvSpPr/>
          <p:nvPr/>
        </p:nvSpPr>
        <p:spPr>
          <a:xfrm>
            <a:off x="862032" y="4877805"/>
            <a:ext cx="8223601" cy="1815882"/>
          </a:xfrm>
          <a:prstGeom prst="rect">
            <a:avLst/>
          </a:prstGeom>
        </p:spPr>
        <p:txBody>
          <a:bodyPr wrap="square">
            <a:spAutoFit/>
          </a:bodyPr>
          <a:lstStyle/>
          <a:p>
            <a:r>
              <a:rPr lang="en-US" sz="2800" i="1" dirty="0">
                <a:latin typeface="Roboto"/>
              </a:rPr>
              <a:t>World-class research and advisory firm, Brandon Hall Group, selected Chally as the “Best Advance in Candidate Assessments Technology” bronze winner in 2020, for the second year in a row.</a:t>
            </a:r>
            <a:endParaRPr lang="en-US" sz="2800" dirty="0"/>
          </a:p>
        </p:txBody>
      </p:sp>
    </p:spTree>
    <p:extLst>
      <p:ext uri="{BB962C8B-B14F-4D97-AF65-F5344CB8AC3E}">
        <p14:creationId xmlns:p14="http://schemas.microsoft.com/office/powerpoint/2010/main" val="376016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C19A6-0A93-4C2E-B078-56FACA5CA3A3}"/>
              </a:ext>
            </a:extLst>
          </p:cNvPr>
          <p:cNvSpPr>
            <a:spLocks noGrp="1"/>
          </p:cNvSpPr>
          <p:nvPr>
            <p:ph type="title"/>
          </p:nvPr>
        </p:nvSpPr>
        <p:spPr>
          <a:xfrm>
            <a:off x="915211" y="3009090"/>
            <a:ext cx="12889243" cy="4232406"/>
          </a:xfrm>
        </p:spPr>
        <p:txBody>
          <a:bodyPr/>
          <a:lstStyle/>
          <a:p>
            <a:pPr>
              <a:lnSpc>
                <a:spcPct val="100000"/>
              </a:lnSpc>
              <a:spcBef>
                <a:spcPts val="600"/>
              </a:spcBef>
              <a:spcAft>
                <a:spcPts val="600"/>
              </a:spcAft>
            </a:pPr>
            <a:r>
              <a:rPr lang="en-US" sz="4000" b="1" dirty="0"/>
              <a:t>Chally Predictive Talent Assessment </a:t>
            </a:r>
            <a:br>
              <a:rPr lang="en-US" sz="4000" b="1" dirty="0"/>
            </a:br>
            <a:r>
              <a:rPr lang="en-US" sz="4000" b="1" i="1" dirty="0">
                <a:solidFill>
                  <a:schemeClr val="tx1"/>
                </a:solidFill>
              </a:rPr>
              <a:t>“</a:t>
            </a:r>
            <a:r>
              <a:rPr lang="en-US" sz="3200" b="1" i="1" dirty="0">
                <a:solidFill>
                  <a:schemeClr val="tx1"/>
                </a:solidFill>
              </a:rPr>
              <a:t>Beyond Describing to Predicting”</a:t>
            </a:r>
            <a:br>
              <a:rPr lang="en-US" sz="3200" b="1" dirty="0"/>
            </a:br>
            <a:r>
              <a:rPr lang="en-US" sz="3200" b="1" dirty="0"/>
              <a:t> </a:t>
            </a:r>
            <a:br>
              <a:rPr lang="en-US" sz="3200" b="1" dirty="0"/>
            </a:br>
            <a:r>
              <a:rPr lang="en-US" sz="3200" dirty="0">
                <a:solidFill>
                  <a:schemeClr val="tx1"/>
                </a:solidFill>
              </a:rPr>
              <a:t>Chally focuses on predicting success on the job. Chally has researched and developed items and scales (competencies) that measure the specific critical skills and behaviors needed to be successful on the job. </a:t>
            </a:r>
            <a:br>
              <a:rPr lang="en-US" sz="3200" dirty="0">
                <a:solidFill>
                  <a:schemeClr val="tx1"/>
                </a:solidFill>
              </a:rPr>
            </a:br>
            <a:br>
              <a:rPr lang="en-US" sz="3200" dirty="0">
                <a:solidFill>
                  <a:schemeClr val="tx1"/>
                </a:solidFill>
              </a:rPr>
            </a:br>
            <a:r>
              <a:rPr lang="en-US" sz="4000" dirty="0">
                <a:solidFill>
                  <a:schemeClr val="tx1"/>
                </a:solidFill>
                <a:latin typeface="Trebuchet MS" panose="020B0603020202020204" pitchFamily="34" charset="0"/>
                <a:cs typeface="Arial" panose="020B0604020202020204" pitchFamily="34" charset="0"/>
              </a:rPr>
              <a:t>Items build Scales</a:t>
            </a:r>
            <a:br>
              <a:rPr lang="en-US" sz="4000" dirty="0">
                <a:solidFill>
                  <a:schemeClr val="tx1"/>
                </a:solidFill>
                <a:latin typeface="Trebuchet MS" panose="020B0603020202020204" pitchFamily="34" charset="0"/>
                <a:cs typeface="Arial" panose="020B0604020202020204" pitchFamily="34" charset="0"/>
              </a:rPr>
            </a:br>
            <a:r>
              <a:rPr lang="en-US" sz="4000" dirty="0">
                <a:solidFill>
                  <a:schemeClr val="tx1"/>
                </a:solidFill>
                <a:latin typeface="Trebuchet MS" panose="020B0603020202020204" pitchFamily="34" charset="0"/>
                <a:cs typeface="Arial" panose="020B0604020202020204" pitchFamily="34" charset="0"/>
              </a:rPr>
              <a:t>(competencies)</a:t>
            </a:r>
            <a:br>
              <a:rPr lang="en-US" sz="4000" dirty="0">
                <a:solidFill>
                  <a:schemeClr val="tx1"/>
                </a:solidFill>
                <a:latin typeface="Trebuchet MS" panose="020B0603020202020204" pitchFamily="34" charset="0"/>
                <a:cs typeface="Arial" panose="020B0604020202020204" pitchFamily="34" charset="0"/>
              </a:rPr>
            </a:br>
            <a:r>
              <a:rPr lang="en-US" sz="4000" dirty="0">
                <a:solidFill>
                  <a:schemeClr val="tx1"/>
                </a:solidFill>
                <a:latin typeface="Trebuchet MS" panose="020B0603020202020204" pitchFamily="34" charset="0"/>
                <a:cs typeface="Arial" panose="020B0604020202020204" pitchFamily="34" charset="0"/>
              </a:rPr>
              <a:t>and</a:t>
            </a:r>
            <a:br>
              <a:rPr lang="en-US" sz="4000" dirty="0">
                <a:solidFill>
                  <a:schemeClr val="tx1"/>
                </a:solidFill>
                <a:latin typeface="Trebuchet MS" panose="020B0603020202020204" pitchFamily="34" charset="0"/>
                <a:cs typeface="Arial" panose="020B0604020202020204" pitchFamily="34" charset="0"/>
              </a:rPr>
            </a:br>
            <a:r>
              <a:rPr lang="en-US" sz="4000" dirty="0">
                <a:solidFill>
                  <a:schemeClr val="tx1"/>
                </a:solidFill>
                <a:latin typeface="Trebuchet MS" panose="020B0603020202020204" pitchFamily="34" charset="0"/>
                <a:cs typeface="Arial" panose="020B0604020202020204" pitchFamily="34" charset="0"/>
              </a:rPr>
              <a:t>Scales build Profiles</a:t>
            </a:r>
            <a:br>
              <a:rPr lang="en-US" sz="4000" dirty="0">
                <a:latin typeface="Trebuchet MS" panose="020B0603020202020204" pitchFamily="34" charset="0"/>
                <a:cs typeface="Arial" panose="020B0604020202020204" pitchFamily="34" charset="0"/>
              </a:rPr>
            </a:br>
            <a:endParaRPr lang="en-US" sz="4000" b="1" dirty="0">
              <a:solidFill>
                <a:schemeClr val="tx1"/>
              </a:solidFill>
            </a:endParaRPr>
          </a:p>
        </p:txBody>
      </p:sp>
      <p:graphicFrame>
        <p:nvGraphicFramePr>
          <p:cNvPr id="5" name="Diagram 4"/>
          <p:cNvGraphicFramePr/>
          <p:nvPr>
            <p:extLst>
              <p:ext uri="{D42A27DB-BD31-4B8C-83A1-F6EECF244321}">
                <p14:modId xmlns:p14="http://schemas.microsoft.com/office/powerpoint/2010/main" val="2393534655"/>
              </p:ext>
            </p:extLst>
          </p:nvPr>
        </p:nvGraphicFramePr>
        <p:xfrm>
          <a:off x="8054503" y="3988340"/>
          <a:ext cx="5272392" cy="3871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50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A9BE-06FA-41DE-8C67-56FEE08CD6E8}"/>
              </a:ext>
            </a:extLst>
          </p:cNvPr>
          <p:cNvSpPr>
            <a:spLocks noGrp="1"/>
          </p:cNvSpPr>
          <p:nvPr>
            <p:ph type="title"/>
          </p:nvPr>
        </p:nvSpPr>
        <p:spPr/>
        <p:txBody>
          <a:bodyPr/>
          <a:lstStyle/>
          <a:p>
            <a:r>
              <a:rPr lang="en-GB" b="1" dirty="0"/>
              <a:t>Chally Predictive Talent Assessment</a:t>
            </a:r>
            <a:endParaRPr lang="en-US" b="1" dirty="0"/>
          </a:p>
        </p:txBody>
      </p:sp>
      <p:grpSp>
        <p:nvGrpSpPr>
          <p:cNvPr id="53" name="Group 52">
            <a:extLst>
              <a:ext uri="{FF2B5EF4-FFF2-40B4-BE49-F238E27FC236}">
                <a16:creationId xmlns:a16="http://schemas.microsoft.com/office/drawing/2014/main" id="{871D254A-E7C7-47CD-95D3-91F224E7F601}"/>
              </a:ext>
            </a:extLst>
          </p:cNvPr>
          <p:cNvGrpSpPr/>
          <p:nvPr/>
        </p:nvGrpSpPr>
        <p:grpSpPr>
          <a:xfrm>
            <a:off x="726901" y="1181708"/>
            <a:ext cx="13205305" cy="5381625"/>
            <a:chOff x="746357" y="1609725"/>
            <a:chExt cx="13205305" cy="5381625"/>
          </a:xfrm>
        </p:grpSpPr>
        <p:sp>
          <p:nvSpPr>
            <p:cNvPr id="4" name="Rectangle 3">
              <a:extLst>
                <a:ext uri="{FF2B5EF4-FFF2-40B4-BE49-F238E27FC236}">
                  <a16:creationId xmlns:a16="http://schemas.microsoft.com/office/drawing/2014/main" id="{DF206B74-8FFF-4953-9F91-B78878FBB558}"/>
                </a:ext>
              </a:extLst>
            </p:cNvPr>
            <p:cNvSpPr/>
            <p:nvPr/>
          </p:nvSpPr>
          <p:spPr>
            <a:xfrm>
              <a:off x="10806353" y="1609725"/>
              <a:ext cx="3145309" cy="5381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a:extLst>
                <a:ext uri="{FF2B5EF4-FFF2-40B4-BE49-F238E27FC236}">
                  <a16:creationId xmlns:a16="http://schemas.microsoft.com/office/drawing/2014/main" id="{DCB527E4-A507-4F7B-BC97-CACABD3ECDEC}"/>
                </a:ext>
              </a:extLst>
            </p:cNvPr>
            <p:cNvSpPr txBox="1"/>
            <p:nvPr/>
          </p:nvSpPr>
          <p:spPr>
            <a:xfrm>
              <a:off x="10806354" y="4036323"/>
              <a:ext cx="3145308" cy="2297552"/>
            </a:xfrm>
            <a:prstGeom prst="rect">
              <a:avLst/>
            </a:prstGeom>
            <a:noFill/>
          </p:spPr>
          <p:txBody>
            <a:bodyPr wrap="square" lIns="137160" tIns="68580" rIns="137160" bIns="68580" rtlCol="0">
              <a:spAutoFit/>
            </a:bodyPr>
            <a:lstStyle/>
            <a:p>
              <a:pPr algn="ctr" defTabSz="1371600">
                <a:lnSpc>
                  <a:spcPct val="85000"/>
                </a:lnSpc>
              </a:pPr>
              <a:r>
                <a:rPr lang="en-US" sz="2000" b="1" dirty="0">
                  <a:solidFill>
                    <a:schemeClr val="bg1"/>
                  </a:solidFill>
                </a:rPr>
                <a:t>Multiple Uses</a:t>
              </a:r>
              <a:endParaRPr lang="en-US" dirty="0">
                <a:solidFill>
                  <a:schemeClr val="bg1"/>
                </a:solidFill>
              </a:endParaRPr>
            </a:p>
            <a:p>
              <a:pPr algn="ctr" defTabSz="1371600">
                <a:lnSpc>
                  <a:spcPct val="85000"/>
                </a:lnSpc>
              </a:pPr>
              <a:endParaRPr lang="en-US" dirty="0">
                <a:solidFill>
                  <a:schemeClr val="bg1"/>
                </a:solidFill>
              </a:endParaRPr>
            </a:p>
            <a:p>
              <a:pPr algn="ctr" defTabSz="1371600"/>
              <a:r>
                <a:rPr lang="en-US" b="1" dirty="0">
                  <a:solidFill>
                    <a:schemeClr val="bg1"/>
                  </a:solidFill>
                </a:rPr>
                <a:t>One assessment equals numerous report options - Best Fit, Selection, Individual Strengths, Personal Assessment Results (PAR)</a:t>
              </a:r>
            </a:p>
          </p:txBody>
        </p:sp>
        <p:sp>
          <p:nvSpPr>
            <p:cNvPr id="7" name="Rectangle 6">
              <a:extLst>
                <a:ext uri="{FF2B5EF4-FFF2-40B4-BE49-F238E27FC236}">
                  <a16:creationId xmlns:a16="http://schemas.microsoft.com/office/drawing/2014/main" id="{4C217634-14E8-4ADC-AA24-0B1CE93933EC}"/>
                </a:ext>
              </a:extLst>
            </p:cNvPr>
            <p:cNvSpPr/>
            <p:nvPr/>
          </p:nvSpPr>
          <p:spPr>
            <a:xfrm>
              <a:off x="7445637" y="1609725"/>
              <a:ext cx="3145309" cy="5381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a:extLst>
                <a:ext uri="{FF2B5EF4-FFF2-40B4-BE49-F238E27FC236}">
                  <a16:creationId xmlns:a16="http://schemas.microsoft.com/office/drawing/2014/main" id="{D4E2A57A-D869-4E49-BB16-FF9715A41C8F}"/>
                </a:ext>
              </a:extLst>
            </p:cNvPr>
            <p:cNvSpPr txBox="1"/>
            <p:nvPr/>
          </p:nvSpPr>
          <p:spPr>
            <a:xfrm>
              <a:off x="7445636" y="3766124"/>
              <a:ext cx="3132365" cy="3005438"/>
            </a:xfrm>
            <a:prstGeom prst="rect">
              <a:avLst/>
            </a:prstGeom>
            <a:noFill/>
          </p:spPr>
          <p:txBody>
            <a:bodyPr wrap="square" lIns="137160" tIns="68580" rIns="137160" bIns="68580" rtlCol="0">
              <a:spAutoFit/>
            </a:bodyPr>
            <a:lstStyle/>
            <a:p>
              <a:pPr algn="ctr" defTabSz="1371600">
                <a:lnSpc>
                  <a:spcPct val="85000"/>
                </a:lnSpc>
              </a:pPr>
              <a:r>
                <a:rPr lang="en-US" sz="2000" b="1" dirty="0">
                  <a:solidFill>
                    <a:schemeClr val="bg1"/>
                  </a:solidFill>
                </a:rPr>
                <a:t>Predicts </a:t>
              </a:r>
            </a:p>
            <a:p>
              <a:pPr algn="ctr" defTabSz="1371600">
                <a:lnSpc>
                  <a:spcPct val="85000"/>
                </a:lnSpc>
              </a:pPr>
              <a:endParaRPr lang="en-US" dirty="0">
                <a:solidFill>
                  <a:schemeClr val="bg1"/>
                </a:solidFill>
              </a:endParaRPr>
            </a:p>
            <a:p>
              <a:pPr lvl="0" algn="ctr">
                <a:spcAft>
                  <a:spcPts val="1200"/>
                </a:spcAft>
              </a:pPr>
              <a:r>
                <a:rPr lang="en-US" b="1" dirty="0">
                  <a:solidFill>
                    <a:schemeClr val="bg1"/>
                  </a:solidFill>
                </a:rPr>
                <a:t>Individual skill scores indicate likelihood respondent will demonstrate that skill</a:t>
              </a:r>
            </a:p>
            <a:p>
              <a:pPr lvl="0" algn="ctr">
                <a:spcAft>
                  <a:spcPts val="1200"/>
                </a:spcAft>
              </a:pPr>
              <a:r>
                <a:rPr lang="en-US" b="1" dirty="0">
                  <a:solidFill>
                    <a:schemeClr val="bg1"/>
                  </a:solidFill>
                </a:rPr>
                <a:t>Overall profile results predict individual’s capacity to succeed in a specific role  </a:t>
              </a:r>
            </a:p>
          </p:txBody>
        </p:sp>
        <p:sp>
          <p:nvSpPr>
            <p:cNvPr id="10" name="Rectangle 9">
              <a:extLst>
                <a:ext uri="{FF2B5EF4-FFF2-40B4-BE49-F238E27FC236}">
                  <a16:creationId xmlns:a16="http://schemas.microsoft.com/office/drawing/2014/main" id="{D35469BC-8D38-4A84-B347-C26916938438}"/>
                </a:ext>
              </a:extLst>
            </p:cNvPr>
            <p:cNvSpPr/>
            <p:nvPr/>
          </p:nvSpPr>
          <p:spPr>
            <a:xfrm>
              <a:off x="4097865" y="1609725"/>
              <a:ext cx="3145309" cy="538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TextBox 11">
              <a:extLst>
                <a:ext uri="{FF2B5EF4-FFF2-40B4-BE49-F238E27FC236}">
                  <a16:creationId xmlns:a16="http://schemas.microsoft.com/office/drawing/2014/main" id="{8378C9AD-6DEF-4AAC-BDA1-737744DCE617}"/>
                </a:ext>
              </a:extLst>
            </p:cNvPr>
            <p:cNvSpPr txBox="1"/>
            <p:nvPr/>
          </p:nvSpPr>
          <p:spPr>
            <a:xfrm>
              <a:off x="4108104" y="4036323"/>
              <a:ext cx="3135070" cy="2297552"/>
            </a:xfrm>
            <a:prstGeom prst="rect">
              <a:avLst/>
            </a:prstGeom>
            <a:noFill/>
          </p:spPr>
          <p:txBody>
            <a:bodyPr wrap="square" lIns="137160" tIns="68580" rIns="137160" bIns="68580" rtlCol="0">
              <a:spAutoFit/>
            </a:bodyPr>
            <a:lstStyle/>
            <a:p>
              <a:pPr algn="ctr" defTabSz="1371600">
                <a:lnSpc>
                  <a:spcPct val="85000"/>
                </a:lnSpc>
              </a:pPr>
              <a:r>
                <a:rPr lang="en-US" sz="2000" b="1" dirty="0">
                  <a:solidFill>
                    <a:schemeClr val="bg1"/>
                  </a:solidFill>
                </a:rPr>
                <a:t>Measures </a:t>
              </a:r>
            </a:p>
            <a:p>
              <a:pPr algn="ctr" defTabSz="1371600">
                <a:lnSpc>
                  <a:spcPct val="85000"/>
                </a:lnSpc>
              </a:pPr>
              <a:endParaRPr lang="en-US" dirty="0">
                <a:solidFill>
                  <a:schemeClr val="bg1"/>
                </a:solidFill>
              </a:endParaRPr>
            </a:p>
            <a:p>
              <a:pPr algn="ctr" defTabSz="1371600"/>
              <a:r>
                <a:rPr lang="en-US" b="1" dirty="0">
                  <a:solidFill>
                    <a:schemeClr val="bg1"/>
                  </a:solidFill>
                </a:rPr>
                <a:t>The Chally measures natural strengths for competencies that contribute to successful performance in sales and sales management roles</a:t>
              </a:r>
            </a:p>
          </p:txBody>
        </p:sp>
        <p:sp>
          <p:nvSpPr>
            <p:cNvPr id="13" name="Rectangle 12">
              <a:extLst>
                <a:ext uri="{FF2B5EF4-FFF2-40B4-BE49-F238E27FC236}">
                  <a16:creationId xmlns:a16="http://schemas.microsoft.com/office/drawing/2014/main" id="{94219FE9-2B24-49FA-A993-A2DAEC318F10}"/>
                </a:ext>
              </a:extLst>
            </p:cNvPr>
            <p:cNvSpPr/>
            <p:nvPr/>
          </p:nvSpPr>
          <p:spPr>
            <a:xfrm>
              <a:off x="747387" y="1609725"/>
              <a:ext cx="3145309" cy="5381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TextBox 16">
              <a:extLst>
                <a:ext uri="{FF2B5EF4-FFF2-40B4-BE49-F238E27FC236}">
                  <a16:creationId xmlns:a16="http://schemas.microsoft.com/office/drawing/2014/main" id="{B32369F8-56AD-4513-A1CD-ECE1FF8D9D0A}"/>
                </a:ext>
              </a:extLst>
            </p:cNvPr>
            <p:cNvSpPr txBox="1"/>
            <p:nvPr/>
          </p:nvSpPr>
          <p:spPr>
            <a:xfrm>
              <a:off x="746357" y="4076571"/>
              <a:ext cx="3135072" cy="2143664"/>
            </a:xfrm>
            <a:prstGeom prst="rect">
              <a:avLst/>
            </a:prstGeom>
            <a:noFill/>
          </p:spPr>
          <p:txBody>
            <a:bodyPr wrap="square" lIns="137160" tIns="68580" rIns="137160" bIns="68580" rtlCol="0">
              <a:spAutoFit/>
            </a:bodyPr>
            <a:lstStyle/>
            <a:p>
              <a:pPr algn="ctr" defTabSz="1371600">
                <a:lnSpc>
                  <a:spcPct val="85000"/>
                </a:lnSpc>
              </a:pPr>
              <a:r>
                <a:rPr lang="en-US" sz="2000" b="1" dirty="0">
                  <a:solidFill>
                    <a:schemeClr val="bg1"/>
                  </a:solidFill>
                </a:rPr>
                <a:t>One Assessment</a:t>
              </a:r>
            </a:p>
            <a:p>
              <a:pPr algn="ctr" defTabSz="1371600">
                <a:lnSpc>
                  <a:spcPct val="85000"/>
                </a:lnSpc>
              </a:pPr>
              <a:r>
                <a:rPr lang="en-US" sz="2000" b="1" dirty="0">
                  <a:solidFill>
                    <a:schemeClr val="bg1"/>
                  </a:solidFill>
                </a:rPr>
                <a:t> Taken by Everyone</a:t>
              </a:r>
            </a:p>
            <a:p>
              <a:pPr algn="ctr" defTabSz="1371600">
                <a:lnSpc>
                  <a:spcPct val="85000"/>
                </a:lnSpc>
              </a:pPr>
              <a:endParaRPr lang="en-US" b="1" dirty="0">
                <a:solidFill>
                  <a:schemeClr val="bg1"/>
                </a:solidFill>
              </a:endParaRPr>
            </a:p>
            <a:p>
              <a:pPr algn="ctr" defTabSz="1371600">
                <a:lnSpc>
                  <a:spcPct val="150000"/>
                </a:lnSpc>
              </a:pPr>
              <a:r>
                <a:rPr lang="en-US" b="1" dirty="0">
                  <a:solidFill>
                    <a:schemeClr val="bg1"/>
                  </a:solidFill>
                </a:rPr>
                <a:t>Web-based </a:t>
              </a:r>
            </a:p>
            <a:p>
              <a:pPr algn="ctr" defTabSz="1371600">
                <a:lnSpc>
                  <a:spcPct val="150000"/>
                </a:lnSpc>
              </a:pPr>
              <a:r>
                <a:rPr lang="en-US" b="1" dirty="0">
                  <a:solidFill>
                    <a:schemeClr val="bg1"/>
                  </a:solidFill>
                </a:rPr>
                <a:t>Available 24/7 </a:t>
              </a:r>
            </a:p>
            <a:p>
              <a:pPr algn="ctr" defTabSz="1371600">
                <a:lnSpc>
                  <a:spcPct val="150000"/>
                </a:lnSpc>
              </a:pPr>
              <a:r>
                <a:rPr lang="en-US" b="1" dirty="0">
                  <a:solidFill>
                    <a:schemeClr val="bg1"/>
                  </a:solidFill>
                </a:rPr>
                <a:t>19 languages </a:t>
              </a:r>
            </a:p>
          </p:txBody>
        </p:sp>
        <p:grpSp>
          <p:nvGrpSpPr>
            <p:cNvPr id="28" name="Group 27">
              <a:extLst>
                <a:ext uri="{FF2B5EF4-FFF2-40B4-BE49-F238E27FC236}">
                  <a16:creationId xmlns:a16="http://schemas.microsoft.com/office/drawing/2014/main" id="{9FA5EAC2-E680-4B1A-9113-78DF05184613}"/>
                </a:ext>
              </a:extLst>
            </p:cNvPr>
            <p:cNvGrpSpPr/>
            <p:nvPr/>
          </p:nvGrpSpPr>
          <p:grpSpPr>
            <a:xfrm>
              <a:off x="3731309" y="3382486"/>
              <a:ext cx="598347" cy="694084"/>
              <a:chOff x="3880964" y="3276738"/>
              <a:chExt cx="640236" cy="742674"/>
            </a:xfrm>
          </p:grpSpPr>
          <p:sp>
            <p:nvSpPr>
              <p:cNvPr id="29" name="Isosceles Triangle 28">
                <a:extLst>
                  <a:ext uri="{FF2B5EF4-FFF2-40B4-BE49-F238E27FC236}">
                    <a16:creationId xmlns:a16="http://schemas.microsoft.com/office/drawing/2014/main" id="{459867A4-A979-4891-914D-C983414E1A23}"/>
                  </a:ext>
                </a:extLst>
              </p:cNvPr>
              <p:cNvSpPr/>
              <p:nvPr/>
            </p:nvSpPr>
            <p:spPr>
              <a:xfrm rot="5400000">
                <a:off x="3829745" y="3327957"/>
                <a:ext cx="742674" cy="640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0" name="Isosceles Triangle 29">
                <a:extLst>
                  <a:ext uri="{FF2B5EF4-FFF2-40B4-BE49-F238E27FC236}">
                    <a16:creationId xmlns:a16="http://schemas.microsoft.com/office/drawing/2014/main" id="{AAEF2D97-EBF6-4B38-A2B1-056335A1041E}"/>
                  </a:ext>
                </a:extLst>
              </p:cNvPr>
              <p:cNvSpPr/>
              <p:nvPr/>
            </p:nvSpPr>
            <p:spPr>
              <a:xfrm rot="5400000">
                <a:off x="3929302" y="3457575"/>
                <a:ext cx="441960" cy="381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1" name="Group 30">
              <a:extLst>
                <a:ext uri="{FF2B5EF4-FFF2-40B4-BE49-F238E27FC236}">
                  <a16:creationId xmlns:a16="http://schemas.microsoft.com/office/drawing/2014/main" id="{CF44789F-48AE-4DEE-A634-66D4438A28AD}"/>
                </a:ext>
              </a:extLst>
            </p:cNvPr>
            <p:cNvGrpSpPr/>
            <p:nvPr/>
          </p:nvGrpSpPr>
          <p:grpSpPr>
            <a:xfrm>
              <a:off x="7082165" y="3382487"/>
              <a:ext cx="598347" cy="694084"/>
              <a:chOff x="3880964" y="3276738"/>
              <a:chExt cx="640236" cy="742674"/>
            </a:xfrm>
          </p:grpSpPr>
          <p:sp>
            <p:nvSpPr>
              <p:cNvPr id="32" name="Isosceles Triangle 31">
                <a:extLst>
                  <a:ext uri="{FF2B5EF4-FFF2-40B4-BE49-F238E27FC236}">
                    <a16:creationId xmlns:a16="http://schemas.microsoft.com/office/drawing/2014/main" id="{751D33CF-0F0A-44F2-8001-479FAA736DC9}"/>
                  </a:ext>
                </a:extLst>
              </p:cNvPr>
              <p:cNvSpPr/>
              <p:nvPr/>
            </p:nvSpPr>
            <p:spPr>
              <a:xfrm rot="5400000">
                <a:off x="3829745" y="3327957"/>
                <a:ext cx="742674" cy="640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Isosceles Triangle 32">
                <a:extLst>
                  <a:ext uri="{FF2B5EF4-FFF2-40B4-BE49-F238E27FC236}">
                    <a16:creationId xmlns:a16="http://schemas.microsoft.com/office/drawing/2014/main" id="{5F8DA3CF-83CB-4536-A96D-93DFDE7E3A99}"/>
                  </a:ext>
                </a:extLst>
              </p:cNvPr>
              <p:cNvSpPr/>
              <p:nvPr/>
            </p:nvSpPr>
            <p:spPr>
              <a:xfrm rot="5400000">
                <a:off x="3929302" y="3457575"/>
                <a:ext cx="441960" cy="381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4" name="Group 33">
              <a:extLst>
                <a:ext uri="{FF2B5EF4-FFF2-40B4-BE49-F238E27FC236}">
                  <a16:creationId xmlns:a16="http://schemas.microsoft.com/office/drawing/2014/main" id="{84FC285F-1763-4EB4-915E-847BD4303B09}"/>
                </a:ext>
              </a:extLst>
            </p:cNvPr>
            <p:cNvGrpSpPr/>
            <p:nvPr/>
          </p:nvGrpSpPr>
          <p:grpSpPr>
            <a:xfrm>
              <a:off x="10426244" y="3382487"/>
              <a:ext cx="598347" cy="694084"/>
              <a:chOff x="3880964" y="3276738"/>
              <a:chExt cx="640236" cy="742674"/>
            </a:xfrm>
          </p:grpSpPr>
          <p:sp>
            <p:nvSpPr>
              <p:cNvPr id="35" name="Isosceles Triangle 34">
                <a:extLst>
                  <a:ext uri="{FF2B5EF4-FFF2-40B4-BE49-F238E27FC236}">
                    <a16:creationId xmlns:a16="http://schemas.microsoft.com/office/drawing/2014/main" id="{41A357B9-0D88-43FD-9E0B-80157D0B6674}"/>
                  </a:ext>
                </a:extLst>
              </p:cNvPr>
              <p:cNvSpPr/>
              <p:nvPr/>
            </p:nvSpPr>
            <p:spPr>
              <a:xfrm rot="5400000">
                <a:off x="3829745" y="3327957"/>
                <a:ext cx="742674" cy="6402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Isosceles Triangle 35">
                <a:extLst>
                  <a:ext uri="{FF2B5EF4-FFF2-40B4-BE49-F238E27FC236}">
                    <a16:creationId xmlns:a16="http://schemas.microsoft.com/office/drawing/2014/main" id="{3558B9EC-6D71-4613-AC8C-635E05AD54B3}"/>
                  </a:ext>
                </a:extLst>
              </p:cNvPr>
              <p:cNvSpPr/>
              <p:nvPr/>
            </p:nvSpPr>
            <p:spPr>
              <a:xfrm rot="5400000">
                <a:off x="3929302" y="3457575"/>
                <a:ext cx="441960" cy="381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1" name="Group 40">
              <a:extLst>
                <a:ext uri="{FF2B5EF4-FFF2-40B4-BE49-F238E27FC236}">
                  <a16:creationId xmlns:a16="http://schemas.microsoft.com/office/drawing/2014/main" id="{FF6402D1-1BEE-4ACE-B1D4-4D5E1F3D1FE9}"/>
                </a:ext>
              </a:extLst>
            </p:cNvPr>
            <p:cNvGrpSpPr/>
            <p:nvPr/>
          </p:nvGrpSpPr>
          <p:grpSpPr>
            <a:xfrm>
              <a:off x="1533524" y="2017110"/>
              <a:ext cx="1565276" cy="1565276"/>
              <a:chOff x="1533524" y="2017110"/>
              <a:chExt cx="1565276" cy="1565276"/>
            </a:xfrm>
          </p:grpSpPr>
          <p:sp>
            <p:nvSpPr>
              <p:cNvPr id="22" name="Oval 21">
                <a:extLst>
                  <a:ext uri="{FF2B5EF4-FFF2-40B4-BE49-F238E27FC236}">
                    <a16:creationId xmlns:a16="http://schemas.microsoft.com/office/drawing/2014/main" id="{9C3CA9CB-2E2C-45EB-BC1D-BD20EE28040C}"/>
                  </a:ext>
                </a:extLst>
              </p:cNvPr>
              <p:cNvSpPr/>
              <p:nvPr/>
            </p:nvSpPr>
            <p:spPr>
              <a:xfrm>
                <a:off x="1533524" y="2017110"/>
                <a:ext cx="1565276" cy="156527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aphic 76">
                <a:extLst>
                  <a:ext uri="{FF2B5EF4-FFF2-40B4-BE49-F238E27FC236}">
                    <a16:creationId xmlns:a16="http://schemas.microsoft.com/office/drawing/2014/main" id="{55F47F06-6DEF-4CCD-A291-82CCC5D84052}"/>
                  </a:ext>
                </a:extLst>
              </p:cNvPr>
              <p:cNvGrpSpPr/>
              <p:nvPr/>
            </p:nvGrpSpPr>
            <p:grpSpPr>
              <a:xfrm>
                <a:off x="1752079" y="2386190"/>
                <a:ext cx="1125685" cy="827116"/>
                <a:chOff x="5986462" y="3138487"/>
                <a:chExt cx="2657475" cy="1952625"/>
              </a:xfrm>
              <a:solidFill>
                <a:schemeClr val="accent3"/>
              </a:solidFill>
            </p:grpSpPr>
            <p:sp>
              <p:nvSpPr>
                <p:cNvPr id="38" name="Freeform: Shape 37">
                  <a:extLst>
                    <a:ext uri="{FF2B5EF4-FFF2-40B4-BE49-F238E27FC236}">
                      <a16:creationId xmlns:a16="http://schemas.microsoft.com/office/drawing/2014/main" id="{08C9025B-4293-4A52-B4D2-494AEC928C48}"/>
                    </a:ext>
                  </a:extLst>
                </p:cNvPr>
                <p:cNvSpPr/>
                <p:nvPr/>
              </p:nvSpPr>
              <p:spPr>
                <a:xfrm>
                  <a:off x="6331458" y="3131343"/>
                  <a:ext cx="2000250" cy="1609725"/>
                </a:xfrm>
                <a:custGeom>
                  <a:avLst/>
                  <a:gdLst>
                    <a:gd name="connsiteX0" fmla="*/ 1805559 w 2000250"/>
                    <a:gd name="connsiteY0" fmla="*/ 1608106 h 1609725"/>
                    <a:gd name="connsiteX1" fmla="*/ 190024 w 2000250"/>
                    <a:gd name="connsiteY1" fmla="*/ 1608106 h 1609725"/>
                    <a:gd name="connsiteX2" fmla="*/ 7144 w 2000250"/>
                    <a:gd name="connsiteY2" fmla="*/ 1423416 h 1609725"/>
                    <a:gd name="connsiteX3" fmla="*/ 7144 w 2000250"/>
                    <a:gd name="connsiteY3" fmla="*/ 191834 h 1609725"/>
                    <a:gd name="connsiteX4" fmla="*/ 190024 w 2000250"/>
                    <a:gd name="connsiteY4" fmla="*/ 7144 h 1609725"/>
                    <a:gd name="connsiteX5" fmla="*/ 1805559 w 2000250"/>
                    <a:gd name="connsiteY5" fmla="*/ 7144 h 1609725"/>
                    <a:gd name="connsiteX6" fmla="*/ 1998631 w 2000250"/>
                    <a:gd name="connsiteY6" fmla="*/ 191834 h 1609725"/>
                    <a:gd name="connsiteX7" fmla="*/ 1998631 w 2000250"/>
                    <a:gd name="connsiteY7" fmla="*/ 1423416 h 1609725"/>
                    <a:gd name="connsiteX8" fmla="*/ 1805559 w 2000250"/>
                    <a:gd name="connsiteY8" fmla="*/ 1608106 h 1609725"/>
                    <a:gd name="connsiteX9" fmla="*/ 1805559 w 2000250"/>
                    <a:gd name="connsiteY9" fmla="*/ 1608106 h 1609725"/>
                    <a:gd name="connsiteX10" fmla="*/ 190024 w 2000250"/>
                    <a:gd name="connsiteY10" fmla="*/ 161068 h 1609725"/>
                    <a:gd name="connsiteX11" fmla="*/ 159544 w 2000250"/>
                    <a:gd name="connsiteY11" fmla="*/ 191834 h 1609725"/>
                    <a:gd name="connsiteX12" fmla="*/ 159544 w 2000250"/>
                    <a:gd name="connsiteY12" fmla="*/ 1423416 h 1609725"/>
                    <a:gd name="connsiteX13" fmla="*/ 190024 w 2000250"/>
                    <a:gd name="connsiteY13" fmla="*/ 1454182 h 1609725"/>
                    <a:gd name="connsiteX14" fmla="*/ 1805559 w 2000250"/>
                    <a:gd name="connsiteY14" fmla="*/ 1454182 h 1609725"/>
                    <a:gd name="connsiteX15" fmla="*/ 1846231 w 2000250"/>
                    <a:gd name="connsiteY15" fmla="*/ 1423416 h 1609725"/>
                    <a:gd name="connsiteX16" fmla="*/ 1846231 w 2000250"/>
                    <a:gd name="connsiteY16" fmla="*/ 191834 h 1609725"/>
                    <a:gd name="connsiteX17" fmla="*/ 1805559 w 2000250"/>
                    <a:gd name="connsiteY17" fmla="*/ 161068 h 1609725"/>
                    <a:gd name="connsiteX18" fmla="*/ 190024 w 2000250"/>
                    <a:gd name="connsiteY18" fmla="*/ 161068 h 1609725"/>
                    <a:gd name="connsiteX19" fmla="*/ 190024 w 2000250"/>
                    <a:gd name="connsiteY19" fmla="*/ 161068 h 1609725"/>
                    <a:gd name="connsiteX20" fmla="*/ 190024 w 2000250"/>
                    <a:gd name="connsiteY20" fmla="*/ 161068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00250" h="1609725">
                      <a:moveTo>
                        <a:pt x="1805559" y="1608106"/>
                      </a:moveTo>
                      <a:cubicBezTo>
                        <a:pt x="190024" y="1608106"/>
                        <a:pt x="190024" y="1608106"/>
                        <a:pt x="190024" y="1608106"/>
                      </a:cubicBezTo>
                      <a:cubicBezTo>
                        <a:pt x="88392" y="1608106"/>
                        <a:pt x="7144" y="1526000"/>
                        <a:pt x="7144" y="1423416"/>
                      </a:cubicBezTo>
                      <a:cubicBezTo>
                        <a:pt x="7144" y="191834"/>
                        <a:pt x="7144" y="191834"/>
                        <a:pt x="7144" y="191834"/>
                      </a:cubicBezTo>
                      <a:cubicBezTo>
                        <a:pt x="7144" y="89249"/>
                        <a:pt x="88487" y="7144"/>
                        <a:pt x="190024" y="7144"/>
                      </a:cubicBezTo>
                      <a:cubicBezTo>
                        <a:pt x="1805559" y="7144"/>
                        <a:pt x="1805559" y="7144"/>
                        <a:pt x="1805559" y="7144"/>
                      </a:cubicBezTo>
                      <a:cubicBezTo>
                        <a:pt x="1917287" y="7144"/>
                        <a:pt x="1998631" y="89249"/>
                        <a:pt x="1998631" y="191834"/>
                      </a:cubicBezTo>
                      <a:cubicBezTo>
                        <a:pt x="1998631" y="1423416"/>
                        <a:pt x="1998631" y="1423416"/>
                        <a:pt x="1998631" y="1423416"/>
                      </a:cubicBezTo>
                      <a:cubicBezTo>
                        <a:pt x="1998631" y="1526000"/>
                        <a:pt x="1917383" y="1608106"/>
                        <a:pt x="1805559" y="1608106"/>
                      </a:cubicBezTo>
                      <a:lnTo>
                        <a:pt x="1805559" y="1608106"/>
                      </a:lnTo>
                      <a:close/>
                      <a:moveTo>
                        <a:pt x="190024" y="161068"/>
                      </a:moveTo>
                      <a:cubicBezTo>
                        <a:pt x="169736" y="161068"/>
                        <a:pt x="159544" y="181547"/>
                        <a:pt x="159544" y="191834"/>
                      </a:cubicBezTo>
                      <a:cubicBezTo>
                        <a:pt x="159544" y="1423416"/>
                        <a:pt x="159544" y="1423416"/>
                        <a:pt x="159544" y="1423416"/>
                      </a:cubicBezTo>
                      <a:cubicBezTo>
                        <a:pt x="159544" y="1433703"/>
                        <a:pt x="169736" y="1454182"/>
                        <a:pt x="190024" y="1454182"/>
                      </a:cubicBezTo>
                      <a:cubicBezTo>
                        <a:pt x="1805559" y="1454182"/>
                        <a:pt x="1805559" y="1454182"/>
                        <a:pt x="1805559" y="1454182"/>
                      </a:cubicBezTo>
                      <a:cubicBezTo>
                        <a:pt x="1825847" y="1454182"/>
                        <a:pt x="1846231" y="1433703"/>
                        <a:pt x="1846231" y="1423416"/>
                      </a:cubicBezTo>
                      <a:cubicBezTo>
                        <a:pt x="1846231" y="191834"/>
                        <a:pt x="1846231" y="191834"/>
                        <a:pt x="1846231" y="191834"/>
                      </a:cubicBezTo>
                      <a:cubicBezTo>
                        <a:pt x="1846231" y="181547"/>
                        <a:pt x="1825943" y="161068"/>
                        <a:pt x="1805559" y="161068"/>
                      </a:cubicBezTo>
                      <a:lnTo>
                        <a:pt x="190024" y="161068"/>
                      </a:lnTo>
                      <a:lnTo>
                        <a:pt x="190024" y="161068"/>
                      </a:lnTo>
                      <a:lnTo>
                        <a:pt x="190024" y="161068"/>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A2C031D-DACA-4887-8956-4ED75275D3A5}"/>
                    </a:ext>
                  </a:extLst>
                </p:cNvPr>
                <p:cNvSpPr/>
                <p:nvPr/>
              </p:nvSpPr>
              <p:spPr>
                <a:xfrm>
                  <a:off x="5979271" y="4576191"/>
                  <a:ext cx="2667000" cy="514350"/>
                </a:xfrm>
                <a:custGeom>
                  <a:avLst/>
                  <a:gdLst>
                    <a:gd name="connsiteX0" fmla="*/ 2200608 w 2667000"/>
                    <a:gd name="connsiteY0" fmla="*/ 7144 h 514350"/>
                    <a:gd name="connsiteX1" fmla="*/ 470487 w 2667000"/>
                    <a:gd name="connsiteY1" fmla="*/ 7144 h 514350"/>
                    <a:gd name="connsiteX2" fmla="*/ 50720 w 2667000"/>
                    <a:gd name="connsiteY2" fmla="*/ 325660 h 514350"/>
                    <a:gd name="connsiteX3" fmla="*/ 112157 w 2667000"/>
                    <a:gd name="connsiteY3" fmla="*/ 514731 h 514350"/>
                    <a:gd name="connsiteX4" fmla="*/ 112157 w 2667000"/>
                    <a:gd name="connsiteY4" fmla="*/ 514731 h 514350"/>
                    <a:gd name="connsiteX5" fmla="*/ 2558939 w 2667000"/>
                    <a:gd name="connsiteY5" fmla="*/ 514731 h 514350"/>
                    <a:gd name="connsiteX6" fmla="*/ 2558939 w 2667000"/>
                    <a:gd name="connsiteY6" fmla="*/ 514731 h 514350"/>
                    <a:gd name="connsiteX7" fmla="*/ 2620375 w 2667000"/>
                    <a:gd name="connsiteY7" fmla="*/ 325660 h 514350"/>
                    <a:gd name="connsiteX8" fmla="*/ 2200608 w 2667000"/>
                    <a:gd name="connsiteY8" fmla="*/ 7144 h 514350"/>
                    <a:gd name="connsiteX9" fmla="*/ 2200608 w 2667000"/>
                    <a:gd name="connsiteY9" fmla="*/ 7144 h 514350"/>
                    <a:gd name="connsiteX10" fmla="*/ 2200608 w 2667000"/>
                    <a:gd name="connsiteY10" fmla="*/ 714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0" h="514350">
                      <a:moveTo>
                        <a:pt x="2200608" y="7144"/>
                      </a:moveTo>
                      <a:cubicBezTo>
                        <a:pt x="470487" y="7144"/>
                        <a:pt x="470487" y="7144"/>
                        <a:pt x="470487" y="7144"/>
                      </a:cubicBezTo>
                      <a:cubicBezTo>
                        <a:pt x="50720" y="325660"/>
                        <a:pt x="50720" y="325660"/>
                        <a:pt x="50720" y="325660"/>
                      </a:cubicBezTo>
                      <a:cubicBezTo>
                        <a:pt x="-31195" y="385381"/>
                        <a:pt x="9763" y="514731"/>
                        <a:pt x="112157" y="514731"/>
                      </a:cubicBezTo>
                      <a:lnTo>
                        <a:pt x="112157" y="514731"/>
                      </a:lnTo>
                      <a:cubicBezTo>
                        <a:pt x="2558939" y="514731"/>
                        <a:pt x="2558939" y="514731"/>
                        <a:pt x="2558939" y="514731"/>
                      </a:cubicBezTo>
                      <a:lnTo>
                        <a:pt x="2558939" y="514731"/>
                      </a:lnTo>
                      <a:cubicBezTo>
                        <a:pt x="2661332" y="514731"/>
                        <a:pt x="2702290" y="385381"/>
                        <a:pt x="2620375" y="325660"/>
                      </a:cubicBezTo>
                      <a:lnTo>
                        <a:pt x="2200608" y="7144"/>
                      </a:lnTo>
                      <a:lnTo>
                        <a:pt x="2200608" y="7144"/>
                      </a:lnTo>
                      <a:lnTo>
                        <a:pt x="2200608" y="7144"/>
                      </a:ln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9FCE60B-4C35-4D53-BFFA-BDF94338B4EC}"/>
                    </a:ext>
                  </a:extLst>
                </p:cNvPr>
                <p:cNvSpPr/>
                <p:nvPr/>
              </p:nvSpPr>
              <p:spPr>
                <a:xfrm>
                  <a:off x="6917245" y="3521773"/>
                  <a:ext cx="828675" cy="828675"/>
                </a:xfrm>
                <a:custGeom>
                  <a:avLst/>
                  <a:gdLst>
                    <a:gd name="connsiteX0" fmla="*/ 7144 w 828675"/>
                    <a:gd name="connsiteY0" fmla="*/ 417195 h 828675"/>
                    <a:gd name="connsiteX1" fmla="*/ 417195 w 828675"/>
                    <a:gd name="connsiteY1" fmla="*/ 7144 h 828675"/>
                    <a:gd name="connsiteX2" fmla="*/ 827246 w 828675"/>
                    <a:gd name="connsiteY2" fmla="*/ 417195 h 828675"/>
                    <a:gd name="connsiteX3" fmla="*/ 417195 w 828675"/>
                    <a:gd name="connsiteY3" fmla="*/ 827246 h 828675"/>
                    <a:gd name="connsiteX4" fmla="*/ 7144 w 828675"/>
                    <a:gd name="connsiteY4" fmla="*/ 417195 h 828675"/>
                    <a:gd name="connsiteX5" fmla="*/ 7144 w 828675"/>
                    <a:gd name="connsiteY5" fmla="*/ 417195 h 828675"/>
                    <a:gd name="connsiteX6" fmla="*/ 320897 w 828675"/>
                    <a:gd name="connsiteY6" fmla="*/ 631984 h 828675"/>
                    <a:gd name="connsiteX7" fmla="*/ 320897 w 828675"/>
                    <a:gd name="connsiteY7" fmla="*/ 631984 h 828675"/>
                    <a:gd name="connsiteX8" fmla="*/ 670941 w 828675"/>
                    <a:gd name="connsiteY8" fmla="*/ 275654 h 828675"/>
                    <a:gd name="connsiteX9" fmla="*/ 599027 w 828675"/>
                    <a:gd name="connsiteY9" fmla="*/ 202406 h 828675"/>
                    <a:gd name="connsiteX10" fmla="*/ 320897 w 828675"/>
                    <a:gd name="connsiteY10" fmla="*/ 485489 h 828675"/>
                    <a:gd name="connsiteX11" fmla="*/ 196215 w 828675"/>
                    <a:gd name="connsiteY11" fmla="*/ 358616 h 828675"/>
                    <a:gd name="connsiteX12" fmla="*/ 124301 w 828675"/>
                    <a:gd name="connsiteY12" fmla="*/ 436721 h 828675"/>
                    <a:gd name="connsiteX13" fmla="*/ 320897 w 828675"/>
                    <a:gd name="connsiteY13" fmla="*/ 631984 h 828675"/>
                    <a:gd name="connsiteX14" fmla="*/ 320897 w 828675"/>
                    <a:gd name="connsiteY14" fmla="*/ 63198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828675">
                      <a:moveTo>
                        <a:pt x="7144" y="417195"/>
                      </a:moveTo>
                      <a:cubicBezTo>
                        <a:pt x="7144" y="190786"/>
                        <a:pt x="190690" y="7144"/>
                        <a:pt x="417195" y="7144"/>
                      </a:cubicBezTo>
                      <a:cubicBezTo>
                        <a:pt x="643700" y="7144"/>
                        <a:pt x="827246" y="190690"/>
                        <a:pt x="827246" y="417195"/>
                      </a:cubicBezTo>
                      <a:cubicBezTo>
                        <a:pt x="827246" y="643700"/>
                        <a:pt x="643700" y="827246"/>
                        <a:pt x="417195" y="827246"/>
                      </a:cubicBezTo>
                      <a:cubicBezTo>
                        <a:pt x="190690" y="827246"/>
                        <a:pt x="7144" y="643700"/>
                        <a:pt x="7144" y="417195"/>
                      </a:cubicBezTo>
                      <a:lnTo>
                        <a:pt x="7144" y="417195"/>
                      </a:lnTo>
                      <a:close/>
                      <a:moveTo>
                        <a:pt x="320897" y="631984"/>
                      </a:moveTo>
                      <a:lnTo>
                        <a:pt x="320897" y="631984"/>
                      </a:lnTo>
                      <a:lnTo>
                        <a:pt x="670941" y="275654"/>
                      </a:lnTo>
                      <a:lnTo>
                        <a:pt x="599027" y="202406"/>
                      </a:lnTo>
                      <a:lnTo>
                        <a:pt x="320897" y="485489"/>
                      </a:lnTo>
                      <a:lnTo>
                        <a:pt x="196215" y="358616"/>
                      </a:lnTo>
                      <a:lnTo>
                        <a:pt x="124301" y="436721"/>
                      </a:lnTo>
                      <a:lnTo>
                        <a:pt x="320897" y="631984"/>
                      </a:lnTo>
                      <a:lnTo>
                        <a:pt x="320897" y="631984"/>
                      </a:lnTo>
                      <a:close/>
                    </a:path>
                  </a:pathLst>
                </a:custGeom>
                <a:grpFill/>
                <a:ln w="9525" cap="flat">
                  <a:noFill/>
                  <a:prstDash val="solid"/>
                  <a:miter/>
                </a:ln>
              </p:spPr>
              <p:txBody>
                <a:bodyPr rtlCol="0" anchor="ctr"/>
                <a:lstStyle/>
                <a:p>
                  <a:endParaRPr lang="en-US" dirty="0"/>
                </a:p>
              </p:txBody>
            </p:sp>
          </p:grpSp>
        </p:grpSp>
        <p:grpSp>
          <p:nvGrpSpPr>
            <p:cNvPr id="46" name="Group 45">
              <a:extLst>
                <a:ext uri="{FF2B5EF4-FFF2-40B4-BE49-F238E27FC236}">
                  <a16:creationId xmlns:a16="http://schemas.microsoft.com/office/drawing/2014/main" id="{0FD9F7FB-3257-46AC-B494-B8641B9A1BED}"/>
                </a:ext>
              </a:extLst>
            </p:cNvPr>
            <p:cNvGrpSpPr/>
            <p:nvPr/>
          </p:nvGrpSpPr>
          <p:grpSpPr>
            <a:xfrm>
              <a:off x="4884002" y="2017110"/>
              <a:ext cx="1565276" cy="1565276"/>
              <a:chOff x="4884002" y="2017110"/>
              <a:chExt cx="1565276" cy="1565276"/>
            </a:xfrm>
          </p:grpSpPr>
          <p:sp>
            <p:nvSpPr>
              <p:cNvPr id="11" name="Oval 10">
                <a:extLst>
                  <a:ext uri="{FF2B5EF4-FFF2-40B4-BE49-F238E27FC236}">
                    <a16:creationId xmlns:a16="http://schemas.microsoft.com/office/drawing/2014/main" id="{96F402D9-16EE-48AF-894C-1D45CE5C2A38}"/>
                  </a:ext>
                </a:extLst>
              </p:cNvPr>
              <p:cNvSpPr/>
              <p:nvPr/>
            </p:nvSpPr>
            <p:spPr>
              <a:xfrm>
                <a:off x="4884002" y="2017110"/>
                <a:ext cx="1565276" cy="156527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D85690FB-173D-4E2A-ACC7-C8B0FBB4CB57}"/>
                  </a:ext>
                </a:extLst>
              </p:cNvPr>
              <p:cNvGrpSpPr/>
              <p:nvPr/>
            </p:nvGrpSpPr>
            <p:grpSpPr>
              <a:xfrm>
                <a:off x="5089938" y="2523906"/>
                <a:ext cx="1125634" cy="556950"/>
                <a:chOff x="5170234" y="2622646"/>
                <a:chExt cx="901052" cy="445829"/>
              </a:xfrm>
              <a:solidFill>
                <a:schemeClr val="accent3"/>
              </a:solidFill>
            </p:grpSpPr>
            <p:sp>
              <p:nvSpPr>
                <p:cNvPr id="43" name="Freeform 95">
                  <a:extLst>
                    <a:ext uri="{FF2B5EF4-FFF2-40B4-BE49-F238E27FC236}">
                      <a16:creationId xmlns:a16="http://schemas.microsoft.com/office/drawing/2014/main" id="{8E43D4A4-CD89-416C-95BA-120A9EDE5C97}"/>
                    </a:ext>
                  </a:extLst>
                </p:cNvPr>
                <p:cNvSpPr>
                  <a:spLocks/>
                </p:cNvSpPr>
                <p:nvPr/>
              </p:nvSpPr>
              <p:spPr bwMode="auto">
                <a:xfrm>
                  <a:off x="5170234" y="2622646"/>
                  <a:ext cx="422364" cy="239339"/>
                </a:xfrm>
                <a:custGeom>
                  <a:avLst/>
                  <a:gdLst>
                    <a:gd name="T0" fmla="*/ 188 w 188"/>
                    <a:gd name="T1" fmla="*/ 0 h 107"/>
                    <a:gd name="T2" fmla="*/ 0 w 188"/>
                    <a:gd name="T3" fmla="*/ 0 h 107"/>
                    <a:gd name="T4" fmla="*/ 0 w 188"/>
                    <a:gd name="T5" fmla="*/ 107 h 107"/>
                    <a:gd name="T6" fmla="*/ 40 w 188"/>
                    <a:gd name="T7" fmla="*/ 107 h 107"/>
                    <a:gd name="T8" fmla="*/ 40 w 188"/>
                    <a:gd name="T9" fmla="*/ 67 h 107"/>
                    <a:gd name="T10" fmla="*/ 53 w 188"/>
                    <a:gd name="T11" fmla="*/ 67 h 107"/>
                    <a:gd name="T12" fmla="*/ 53 w 188"/>
                    <a:gd name="T13" fmla="*/ 107 h 107"/>
                    <a:gd name="T14" fmla="*/ 93 w 188"/>
                    <a:gd name="T15" fmla="*/ 107 h 107"/>
                    <a:gd name="T16" fmla="*/ 93 w 188"/>
                    <a:gd name="T17" fmla="*/ 67 h 107"/>
                    <a:gd name="T18" fmla="*/ 107 w 188"/>
                    <a:gd name="T19" fmla="*/ 67 h 107"/>
                    <a:gd name="T20" fmla="*/ 107 w 188"/>
                    <a:gd name="T21" fmla="*/ 107 h 107"/>
                    <a:gd name="T22" fmla="*/ 133 w 188"/>
                    <a:gd name="T23" fmla="*/ 107 h 107"/>
                    <a:gd name="T24" fmla="*/ 133 w 188"/>
                    <a:gd name="T25" fmla="*/ 53 h 107"/>
                    <a:gd name="T26" fmla="*/ 188 w 188"/>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107">
                      <a:moveTo>
                        <a:pt x="188" y="0"/>
                      </a:moveTo>
                      <a:lnTo>
                        <a:pt x="0" y="0"/>
                      </a:lnTo>
                      <a:lnTo>
                        <a:pt x="0" y="107"/>
                      </a:lnTo>
                      <a:lnTo>
                        <a:pt x="40" y="107"/>
                      </a:lnTo>
                      <a:lnTo>
                        <a:pt x="40" y="67"/>
                      </a:lnTo>
                      <a:lnTo>
                        <a:pt x="53" y="67"/>
                      </a:lnTo>
                      <a:lnTo>
                        <a:pt x="53" y="107"/>
                      </a:lnTo>
                      <a:lnTo>
                        <a:pt x="93" y="107"/>
                      </a:lnTo>
                      <a:lnTo>
                        <a:pt x="93" y="67"/>
                      </a:lnTo>
                      <a:lnTo>
                        <a:pt x="107" y="67"/>
                      </a:lnTo>
                      <a:lnTo>
                        <a:pt x="107" y="107"/>
                      </a:lnTo>
                      <a:lnTo>
                        <a:pt x="133" y="107"/>
                      </a:lnTo>
                      <a:lnTo>
                        <a:pt x="133" y="53"/>
                      </a:lnTo>
                      <a:cubicBezTo>
                        <a:pt x="133" y="29"/>
                        <a:pt x="156" y="11"/>
                        <a:pt x="18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sp>
              <p:nvSpPr>
                <p:cNvPr id="44" name="Freeform 96">
                  <a:extLst>
                    <a:ext uri="{FF2B5EF4-FFF2-40B4-BE49-F238E27FC236}">
                      <a16:creationId xmlns:a16="http://schemas.microsoft.com/office/drawing/2014/main" id="{237FB7D5-072F-4013-934C-10D7B795A0FA}"/>
                    </a:ext>
                  </a:extLst>
                </p:cNvPr>
                <p:cNvSpPr>
                  <a:spLocks/>
                </p:cNvSpPr>
                <p:nvPr/>
              </p:nvSpPr>
              <p:spPr bwMode="auto">
                <a:xfrm>
                  <a:off x="5503435" y="2805671"/>
                  <a:ext cx="567845" cy="262804"/>
                </a:xfrm>
                <a:custGeom>
                  <a:avLst/>
                  <a:gdLst>
                    <a:gd name="T0" fmla="*/ 126 w 253"/>
                    <a:gd name="T1" fmla="*/ 37 h 117"/>
                    <a:gd name="T2" fmla="*/ 0 w 253"/>
                    <a:gd name="T3" fmla="*/ 0 h 117"/>
                    <a:gd name="T4" fmla="*/ 0 w 253"/>
                    <a:gd name="T5" fmla="*/ 64 h 117"/>
                    <a:gd name="T6" fmla="*/ 40 w 253"/>
                    <a:gd name="T7" fmla="*/ 102 h 117"/>
                    <a:gd name="T8" fmla="*/ 40 w 253"/>
                    <a:gd name="T9" fmla="*/ 64 h 117"/>
                    <a:gd name="T10" fmla="*/ 53 w 253"/>
                    <a:gd name="T11" fmla="*/ 64 h 117"/>
                    <a:gd name="T12" fmla="*/ 53 w 253"/>
                    <a:gd name="T13" fmla="*/ 107 h 117"/>
                    <a:gd name="T14" fmla="*/ 93 w 253"/>
                    <a:gd name="T15" fmla="*/ 115 h 117"/>
                    <a:gd name="T16" fmla="*/ 93 w 253"/>
                    <a:gd name="T17" fmla="*/ 77 h 117"/>
                    <a:gd name="T18" fmla="*/ 106 w 253"/>
                    <a:gd name="T19" fmla="*/ 77 h 117"/>
                    <a:gd name="T20" fmla="*/ 106 w 253"/>
                    <a:gd name="T21" fmla="*/ 116 h 117"/>
                    <a:gd name="T22" fmla="*/ 126 w 253"/>
                    <a:gd name="T23" fmla="*/ 117 h 117"/>
                    <a:gd name="T24" fmla="*/ 146 w 253"/>
                    <a:gd name="T25" fmla="*/ 116 h 117"/>
                    <a:gd name="T26" fmla="*/ 146 w 253"/>
                    <a:gd name="T27" fmla="*/ 77 h 117"/>
                    <a:gd name="T28" fmla="*/ 160 w 253"/>
                    <a:gd name="T29" fmla="*/ 77 h 117"/>
                    <a:gd name="T30" fmla="*/ 160 w 253"/>
                    <a:gd name="T31" fmla="*/ 115 h 117"/>
                    <a:gd name="T32" fmla="*/ 200 w 253"/>
                    <a:gd name="T33" fmla="*/ 107 h 117"/>
                    <a:gd name="T34" fmla="*/ 200 w 253"/>
                    <a:gd name="T35" fmla="*/ 64 h 117"/>
                    <a:gd name="T36" fmla="*/ 213 w 253"/>
                    <a:gd name="T37" fmla="*/ 64 h 117"/>
                    <a:gd name="T38" fmla="*/ 213 w 253"/>
                    <a:gd name="T39" fmla="*/ 102 h 117"/>
                    <a:gd name="T40" fmla="*/ 253 w 253"/>
                    <a:gd name="T41" fmla="*/ 64 h 117"/>
                    <a:gd name="T42" fmla="*/ 253 w 253"/>
                    <a:gd name="T43" fmla="*/ 0 h 117"/>
                    <a:gd name="T44" fmla="*/ 126 w 253"/>
                    <a:gd name="T45"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117">
                      <a:moveTo>
                        <a:pt x="126" y="37"/>
                      </a:moveTo>
                      <a:cubicBezTo>
                        <a:pt x="76" y="37"/>
                        <a:pt x="24" y="24"/>
                        <a:pt x="0" y="0"/>
                      </a:cubicBezTo>
                      <a:lnTo>
                        <a:pt x="0" y="64"/>
                      </a:lnTo>
                      <a:cubicBezTo>
                        <a:pt x="0" y="79"/>
                        <a:pt x="15" y="93"/>
                        <a:pt x="40" y="102"/>
                      </a:cubicBezTo>
                      <a:lnTo>
                        <a:pt x="40" y="64"/>
                      </a:lnTo>
                      <a:lnTo>
                        <a:pt x="53" y="64"/>
                      </a:lnTo>
                      <a:lnTo>
                        <a:pt x="53" y="107"/>
                      </a:lnTo>
                      <a:cubicBezTo>
                        <a:pt x="65" y="111"/>
                        <a:pt x="78" y="113"/>
                        <a:pt x="93" y="115"/>
                      </a:cubicBezTo>
                      <a:lnTo>
                        <a:pt x="93" y="77"/>
                      </a:lnTo>
                      <a:lnTo>
                        <a:pt x="106" y="77"/>
                      </a:lnTo>
                      <a:lnTo>
                        <a:pt x="106" y="116"/>
                      </a:lnTo>
                      <a:cubicBezTo>
                        <a:pt x="113" y="117"/>
                        <a:pt x="120" y="117"/>
                        <a:pt x="126" y="117"/>
                      </a:cubicBezTo>
                      <a:cubicBezTo>
                        <a:pt x="133" y="117"/>
                        <a:pt x="140" y="117"/>
                        <a:pt x="146" y="116"/>
                      </a:cubicBezTo>
                      <a:lnTo>
                        <a:pt x="146" y="77"/>
                      </a:lnTo>
                      <a:lnTo>
                        <a:pt x="160" y="77"/>
                      </a:lnTo>
                      <a:lnTo>
                        <a:pt x="160" y="115"/>
                      </a:lnTo>
                      <a:cubicBezTo>
                        <a:pt x="174" y="113"/>
                        <a:pt x="188" y="111"/>
                        <a:pt x="200" y="107"/>
                      </a:cubicBezTo>
                      <a:lnTo>
                        <a:pt x="200" y="64"/>
                      </a:lnTo>
                      <a:lnTo>
                        <a:pt x="213" y="64"/>
                      </a:lnTo>
                      <a:lnTo>
                        <a:pt x="213" y="102"/>
                      </a:lnTo>
                      <a:cubicBezTo>
                        <a:pt x="238" y="93"/>
                        <a:pt x="253" y="79"/>
                        <a:pt x="253" y="64"/>
                      </a:cubicBezTo>
                      <a:lnTo>
                        <a:pt x="253" y="0"/>
                      </a:lnTo>
                      <a:cubicBezTo>
                        <a:pt x="229" y="24"/>
                        <a:pt x="177" y="37"/>
                        <a:pt x="126"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sp>
              <p:nvSpPr>
                <p:cNvPr id="45" name="Freeform 97">
                  <a:extLst>
                    <a:ext uri="{FF2B5EF4-FFF2-40B4-BE49-F238E27FC236}">
                      <a16:creationId xmlns:a16="http://schemas.microsoft.com/office/drawing/2014/main" id="{20FE8504-8DF2-436F-8FC6-199F70FE4718}"/>
                    </a:ext>
                  </a:extLst>
                </p:cNvPr>
                <p:cNvSpPr>
                  <a:spLocks noEditPoints="1"/>
                </p:cNvSpPr>
                <p:nvPr/>
              </p:nvSpPr>
              <p:spPr bwMode="auto">
                <a:xfrm>
                  <a:off x="5503441" y="2622646"/>
                  <a:ext cx="567845" cy="239339"/>
                </a:xfrm>
                <a:custGeom>
                  <a:avLst/>
                  <a:gdLst>
                    <a:gd name="T0" fmla="*/ 126 w 253"/>
                    <a:gd name="T1" fmla="*/ 0 h 107"/>
                    <a:gd name="T2" fmla="*/ 0 w 253"/>
                    <a:gd name="T3" fmla="*/ 53 h 107"/>
                    <a:gd name="T4" fmla="*/ 126 w 253"/>
                    <a:gd name="T5" fmla="*/ 107 h 107"/>
                    <a:gd name="T6" fmla="*/ 253 w 253"/>
                    <a:gd name="T7" fmla="*/ 53 h 107"/>
                    <a:gd name="T8" fmla="*/ 126 w 253"/>
                    <a:gd name="T9" fmla="*/ 0 h 107"/>
                    <a:gd name="T10" fmla="*/ 126 w 253"/>
                    <a:gd name="T11" fmla="*/ 67 h 107"/>
                    <a:gd name="T12" fmla="*/ 80 w 253"/>
                    <a:gd name="T13" fmla="*/ 47 h 107"/>
                    <a:gd name="T14" fmla="*/ 126 w 253"/>
                    <a:gd name="T15" fmla="*/ 27 h 107"/>
                    <a:gd name="T16" fmla="*/ 173 w 253"/>
                    <a:gd name="T17" fmla="*/ 47 h 107"/>
                    <a:gd name="T18" fmla="*/ 126 w 253"/>
                    <a:gd name="T19"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07">
                      <a:moveTo>
                        <a:pt x="126" y="0"/>
                      </a:moveTo>
                      <a:cubicBezTo>
                        <a:pt x="56" y="0"/>
                        <a:pt x="0" y="24"/>
                        <a:pt x="0" y="53"/>
                      </a:cubicBezTo>
                      <a:cubicBezTo>
                        <a:pt x="0" y="83"/>
                        <a:pt x="56" y="107"/>
                        <a:pt x="126" y="107"/>
                      </a:cubicBezTo>
                      <a:cubicBezTo>
                        <a:pt x="196" y="107"/>
                        <a:pt x="253" y="83"/>
                        <a:pt x="253" y="53"/>
                      </a:cubicBezTo>
                      <a:cubicBezTo>
                        <a:pt x="253" y="24"/>
                        <a:pt x="196" y="0"/>
                        <a:pt x="126" y="0"/>
                      </a:cubicBezTo>
                      <a:close/>
                      <a:moveTo>
                        <a:pt x="126" y="67"/>
                      </a:moveTo>
                      <a:cubicBezTo>
                        <a:pt x="101" y="67"/>
                        <a:pt x="80" y="58"/>
                        <a:pt x="80" y="47"/>
                      </a:cubicBezTo>
                      <a:cubicBezTo>
                        <a:pt x="80" y="36"/>
                        <a:pt x="101" y="27"/>
                        <a:pt x="126" y="27"/>
                      </a:cubicBezTo>
                      <a:cubicBezTo>
                        <a:pt x="152" y="27"/>
                        <a:pt x="173" y="36"/>
                        <a:pt x="173" y="47"/>
                      </a:cubicBezTo>
                      <a:cubicBezTo>
                        <a:pt x="173" y="58"/>
                        <a:pt x="152" y="67"/>
                        <a:pt x="126"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solidFill>
                      <a:prstClr val="black"/>
                    </a:solidFill>
                  </a:endParaRPr>
                </a:p>
              </p:txBody>
            </p:sp>
          </p:grpSp>
        </p:grpSp>
        <p:grpSp>
          <p:nvGrpSpPr>
            <p:cNvPr id="50" name="Group 49">
              <a:extLst>
                <a:ext uri="{FF2B5EF4-FFF2-40B4-BE49-F238E27FC236}">
                  <a16:creationId xmlns:a16="http://schemas.microsoft.com/office/drawing/2014/main" id="{D6F5BB8C-D134-45CA-A593-CC3ED501CDDE}"/>
                </a:ext>
              </a:extLst>
            </p:cNvPr>
            <p:cNvGrpSpPr/>
            <p:nvPr/>
          </p:nvGrpSpPr>
          <p:grpSpPr>
            <a:xfrm>
              <a:off x="8231774" y="2017110"/>
              <a:ext cx="1565276" cy="1565276"/>
              <a:chOff x="8231774" y="2017110"/>
              <a:chExt cx="1565276" cy="1565276"/>
            </a:xfrm>
          </p:grpSpPr>
          <p:sp>
            <p:nvSpPr>
              <p:cNvPr id="8" name="Oval 7">
                <a:extLst>
                  <a:ext uri="{FF2B5EF4-FFF2-40B4-BE49-F238E27FC236}">
                    <a16:creationId xmlns:a16="http://schemas.microsoft.com/office/drawing/2014/main" id="{DAE53513-F61B-4989-AE77-42B462924AA0}"/>
                  </a:ext>
                </a:extLst>
              </p:cNvPr>
              <p:cNvSpPr/>
              <p:nvPr/>
            </p:nvSpPr>
            <p:spPr>
              <a:xfrm>
                <a:off x="8231774" y="2017110"/>
                <a:ext cx="1565276" cy="156527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77BE9103-A51D-4238-ADB5-8B9EEF8D575B}"/>
                  </a:ext>
                </a:extLst>
              </p:cNvPr>
              <p:cNvGrpSpPr/>
              <p:nvPr/>
            </p:nvGrpSpPr>
            <p:grpSpPr>
              <a:xfrm>
                <a:off x="8507735" y="2303451"/>
                <a:ext cx="1022613" cy="1038895"/>
                <a:chOff x="2179638" y="3673475"/>
                <a:chExt cx="498475" cy="506412"/>
              </a:xfrm>
              <a:solidFill>
                <a:schemeClr val="accent3"/>
              </a:solidFill>
            </p:grpSpPr>
            <p:sp>
              <p:nvSpPr>
                <p:cNvPr id="48" name="Freeform 29">
                  <a:extLst>
                    <a:ext uri="{FF2B5EF4-FFF2-40B4-BE49-F238E27FC236}">
                      <a16:creationId xmlns:a16="http://schemas.microsoft.com/office/drawing/2014/main" id="{55CBDC74-EFEF-4D6A-9D99-80DFD916DBD4}"/>
                    </a:ext>
                  </a:extLst>
                </p:cNvPr>
                <p:cNvSpPr>
                  <a:spLocks noEditPoints="1"/>
                </p:cNvSpPr>
                <p:nvPr/>
              </p:nvSpPr>
              <p:spPr bwMode="auto">
                <a:xfrm>
                  <a:off x="2179638" y="3800475"/>
                  <a:ext cx="379413" cy="379412"/>
                </a:xfrm>
                <a:custGeom>
                  <a:avLst/>
                  <a:gdLst>
                    <a:gd name="T0" fmla="*/ 100 w 111"/>
                    <a:gd name="T1" fmla="*/ 57 h 111"/>
                    <a:gd name="T2" fmla="*/ 111 w 111"/>
                    <a:gd name="T3" fmla="*/ 53 h 111"/>
                    <a:gd name="T4" fmla="*/ 108 w 111"/>
                    <a:gd name="T5" fmla="*/ 39 h 111"/>
                    <a:gd name="T6" fmla="*/ 96 w 111"/>
                    <a:gd name="T7" fmla="*/ 37 h 111"/>
                    <a:gd name="T8" fmla="*/ 94 w 111"/>
                    <a:gd name="T9" fmla="*/ 33 h 111"/>
                    <a:gd name="T10" fmla="*/ 101 w 111"/>
                    <a:gd name="T11" fmla="*/ 23 h 111"/>
                    <a:gd name="T12" fmla="*/ 91 w 111"/>
                    <a:gd name="T13" fmla="*/ 13 h 111"/>
                    <a:gd name="T14" fmla="*/ 80 w 111"/>
                    <a:gd name="T15" fmla="*/ 18 h 111"/>
                    <a:gd name="T16" fmla="*/ 77 w 111"/>
                    <a:gd name="T17" fmla="*/ 16 h 111"/>
                    <a:gd name="T18" fmla="*/ 77 w 111"/>
                    <a:gd name="T19" fmla="*/ 4 h 111"/>
                    <a:gd name="T20" fmla="*/ 63 w 111"/>
                    <a:gd name="T21" fmla="*/ 0 h 111"/>
                    <a:gd name="T22" fmla="*/ 57 w 111"/>
                    <a:gd name="T23" fmla="*/ 10 h 111"/>
                    <a:gd name="T24" fmla="*/ 55 w 111"/>
                    <a:gd name="T25" fmla="*/ 10 h 111"/>
                    <a:gd name="T26" fmla="*/ 54 w 111"/>
                    <a:gd name="T27" fmla="*/ 10 h 111"/>
                    <a:gd name="T28" fmla="*/ 47 w 111"/>
                    <a:gd name="T29" fmla="*/ 0 h 111"/>
                    <a:gd name="T30" fmla="*/ 33 w 111"/>
                    <a:gd name="T31" fmla="*/ 4 h 111"/>
                    <a:gd name="T32" fmla="*/ 33 w 111"/>
                    <a:gd name="T33" fmla="*/ 16 h 111"/>
                    <a:gd name="T34" fmla="*/ 30 w 111"/>
                    <a:gd name="T35" fmla="*/ 18 h 111"/>
                    <a:gd name="T36" fmla="*/ 19 w 111"/>
                    <a:gd name="T37" fmla="*/ 13 h 111"/>
                    <a:gd name="T38" fmla="*/ 10 w 111"/>
                    <a:gd name="T39" fmla="*/ 23 h 111"/>
                    <a:gd name="T40" fmla="*/ 16 w 111"/>
                    <a:gd name="T41" fmla="*/ 33 h 111"/>
                    <a:gd name="T42" fmla="*/ 14 w 111"/>
                    <a:gd name="T43" fmla="*/ 37 h 111"/>
                    <a:gd name="T44" fmla="*/ 2 w 111"/>
                    <a:gd name="T45" fmla="*/ 39 h 111"/>
                    <a:gd name="T46" fmla="*/ 0 w 111"/>
                    <a:gd name="T47" fmla="*/ 53 h 111"/>
                    <a:gd name="T48" fmla="*/ 10 w 111"/>
                    <a:gd name="T49" fmla="*/ 57 h 111"/>
                    <a:gd name="T50" fmla="*/ 11 w 111"/>
                    <a:gd name="T51" fmla="*/ 63 h 111"/>
                    <a:gd name="T52" fmla="*/ 2 w 111"/>
                    <a:gd name="T53" fmla="*/ 70 h 111"/>
                    <a:gd name="T54" fmla="*/ 7 w 111"/>
                    <a:gd name="T55" fmla="*/ 83 h 111"/>
                    <a:gd name="T56" fmla="*/ 19 w 111"/>
                    <a:gd name="T57" fmla="*/ 81 h 111"/>
                    <a:gd name="T58" fmla="*/ 23 w 111"/>
                    <a:gd name="T59" fmla="*/ 86 h 111"/>
                    <a:gd name="T60" fmla="*/ 19 w 111"/>
                    <a:gd name="T61" fmla="*/ 97 h 111"/>
                    <a:gd name="T62" fmla="*/ 30 w 111"/>
                    <a:gd name="T63" fmla="*/ 105 h 111"/>
                    <a:gd name="T64" fmla="*/ 39 w 111"/>
                    <a:gd name="T65" fmla="*/ 97 h 111"/>
                    <a:gd name="T66" fmla="*/ 46 w 111"/>
                    <a:gd name="T67" fmla="*/ 99 h 111"/>
                    <a:gd name="T68" fmla="*/ 49 w 111"/>
                    <a:gd name="T69" fmla="*/ 110 h 111"/>
                    <a:gd name="T70" fmla="*/ 55 w 111"/>
                    <a:gd name="T71" fmla="*/ 111 h 111"/>
                    <a:gd name="T72" fmla="*/ 62 w 111"/>
                    <a:gd name="T73" fmla="*/ 110 h 111"/>
                    <a:gd name="T74" fmla="*/ 65 w 111"/>
                    <a:gd name="T75" fmla="*/ 99 h 111"/>
                    <a:gd name="T76" fmla="*/ 72 w 111"/>
                    <a:gd name="T77" fmla="*/ 97 h 111"/>
                    <a:gd name="T78" fmla="*/ 80 w 111"/>
                    <a:gd name="T79" fmla="*/ 105 h 111"/>
                    <a:gd name="T80" fmla="*/ 91 w 111"/>
                    <a:gd name="T81" fmla="*/ 97 h 111"/>
                    <a:gd name="T82" fmla="*/ 88 w 111"/>
                    <a:gd name="T83" fmla="*/ 86 h 111"/>
                    <a:gd name="T84" fmla="*/ 92 w 111"/>
                    <a:gd name="T85" fmla="*/ 81 h 111"/>
                    <a:gd name="T86" fmla="*/ 103 w 111"/>
                    <a:gd name="T87" fmla="*/ 83 h 111"/>
                    <a:gd name="T88" fmla="*/ 109 w 111"/>
                    <a:gd name="T89" fmla="*/ 70 h 111"/>
                    <a:gd name="T90" fmla="*/ 99 w 111"/>
                    <a:gd name="T91" fmla="*/ 63 h 111"/>
                    <a:gd name="T92" fmla="*/ 100 w 111"/>
                    <a:gd name="T93" fmla="*/ 57 h 111"/>
                    <a:gd name="T94" fmla="*/ 55 w 111"/>
                    <a:gd name="T95" fmla="*/ 82 h 111"/>
                    <a:gd name="T96" fmla="*/ 28 w 111"/>
                    <a:gd name="T97" fmla="*/ 55 h 111"/>
                    <a:gd name="T98" fmla="*/ 55 w 111"/>
                    <a:gd name="T99" fmla="*/ 28 h 111"/>
                    <a:gd name="T100" fmla="*/ 83 w 111"/>
                    <a:gd name="T101" fmla="*/ 55 h 111"/>
                    <a:gd name="T102" fmla="*/ 55 w 111"/>
                    <a:gd name="T103"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111">
                      <a:moveTo>
                        <a:pt x="100" y="57"/>
                      </a:moveTo>
                      <a:cubicBezTo>
                        <a:pt x="111" y="53"/>
                        <a:pt x="111" y="53"/>
                        <a:pt x="111" y="53"/>
                      </a:cubicBezTo>
                      <a:cubicBezTo>
                        <a:pt x="111" y="48"/>
                        <a:pt x="110" y="43"/>
                        <a:pt x="108" y="39"/>
                      </a:cubicBezTo>
                      <a:cubicBezTo>
                        <a:pt x="96" y="37"/>
                        <a:pt x="96" y="37"/>
                        <a:pt x="96" y="37"/>
                      </a:cubicBezTo>
                      <a:cubicBezTo>
                        <a:pt x="96" y="36"/>
                        <a:pt x="95" y="34"/>
                        <a:pt x="94" y="33"/>
                      </a:cubicBezTo>
                      <a:cubicBezTo>
                        <a:pt x="101" y="23"/>
                        <a:pt x="101" y="23"/>
                        <a:pt x="101" y="23"/>
                      </a:cubicBezTo>
                      <a:cubicBezTo>
                        <a:pt x="98" y="19"/>
                        <a:pt x="95" y="16"/>
                        <a:pt x="91" y="13"/>
                      </a:cubicBezTo>
                      <a:cubicBezTo>
                        <a:pt x="80" y="18"/>
                        <a:pt x="80" y="18"/>
                        <a:pt x="80" y="18"/>
                      </a:cubicBezTo>
                      <a:cubicBezTo>
                        <a:pt x="79" y="17"/>
                        <a:pt x="78" y="17"/>
                        <a:pt x="77" y="16"/>
                      </a:cubicBezTo>
                      <a:cubicBezTo>
                        <a:pt x="77" y="4"/>
                        <a:pt x="77" y="4"/>
                        <a:pt x="77" y="4"/>
                      </a:cubicBezTo>
                      <a:cubicBezTo>
                        <a:pt x="73" y="2"/>
                        <a:pt x="68" y="1"/>
                        <a:pt x="63" y="0"/>
                      </a:cubicBezTo>
                      <a:cubicBezTo>
                        <a:pt x="57" y="10"/>
                        <a:pt x="57" y="10"/>
                        <a:pt x="57" y="10"/>
                      </a:cubicBezTo>
                      <a:cubicBezTo>
                        <a:pt x="56" y="10"/>
                        <a:pt x="56" y="10"/>
                        <a:pt x="55" y="10"/>
                      </a:cubicBezTo>
                      <a:cubicBezTo>
                        <a:pt x="55" y="10"/>
                        <a:pt x="54" y="10"/>
                        <a:pt x="54" y="10"/>
                      </a:cubicBezTo>
                      <a:cubicBezTo>
                        <a:pt x="47" y="0"/>
                        <a:pt x="47" y="0"/>
                        <a:pt x="47" y="0"/>
                      </a:cubicBezTo>
                      <a:cubicBezTo>
                        <a:pt x="42" y="1"/>
                        <a:pt x="38" y="2"/>
                        <a:pt x="33" y="4"/>
                      </a:cubicBezTo>
                      <a:cubicBezTo>
                        <a:pt x="33" y="16"/>
                        <a:pt x="33" y="16"/>
                        <a:pt x="33" y="16"/>
                      </a:cubicBezTo>
                      <a:cubicBezTo>
                        <a:pt x="32" y="17"/>
                        <a:pt x="31" y="17"/>
                        <a:pt x="30" y="18"/>
                      </a:cubicBezTo>
                      <a:cubicBezTo>
                        <a:pt x="19" y="13"/>
                        <a:pt x="19" y="13"/>
                        <a:pt x="19" y="13"/>
                      </a:cubicBezTo>
                      <a:cubicBezTo>
                        <a:pt x="16" y="16"/>
                        <a:pt x="12" y="19"/>
                        <a:pt x="10" y="23"/>
                      </a:cubicBezTo>
                      <a:cubicBezTo>
                        <a:pt x="16" y="33"/>
                        <a:pt x="16" y="33"/>
                        <a:pt x="16" y="33"/>
                      </a:cubicBezTo>
                      <a:cubicBezTo>
                        <a:pt x="15" y="34"/>
                        <a:pt x="15" y="36"/>
                        <a:pt x="14" y="37"/>
                      </a:cubicBezTo>
                      <a:cubicBezTo>
                        <a:pt x="2" y="39"/>
                        <a:pt x="2" y="39"/>
                        <a:pt x="2" y="39"/>
                      </a:cubicBezTo>
                      <a:cubicBezTo>
                        <a:pt x="1" y="43"/>
                        <a:pt x="0" y="48"/>
                        <a:pt x="0" y="53"/>
                      </a:cubicBezTo>
                      <a:cubicBezTo>
                        <a:pt x="10" y="57"/>
                        <a:pt x="10" y="57"/>
                        <a:pt x="10" y="57"/>
                      </a:cubicBezTo>
                      <a:cubicBezTo>
                        <a:pt x="11" y="59"/>
                        <a:pt x="11" y="61"/>
                        <a:pt x="11" y="63"/>
                      </a:cubicBezTo>
                      <a:cubicBezTo>
                        <a:pt x="2" y="70"/>
                        <a:pt x="2" y="70"/>
                        <a:pt x="2" y="70"/>
                      </a:cubicBezTo>
                      <a:cubicBezTo>
                        <a:pt x="3" y="75"/>
                        <a:pt x="5" y="79"/>
                        <a:pt x="7" y="83"/>
                      </a:cubicBezTo>
                      <a:cubicBezTo>
                        <a:pt x="19" y="81"/>
                        <a:pt x="19" y="81"/>
                        <a:pt x="19" y="81"/>
                      </a:cubicBezTo>
                      <a:cubicBezTo>
                        <a:pt x="20" y="83"/>
                        <a:pt x="21" y="84"/>
                        <a:pt x="23" y="86"/>
                      </a:cubicBezTo>
                      <a:cubicBezTo>
                        <a:pt x="19" y="97"/>
                        <a:pt x="19" y="97"/>
                        <a:pt x="19" y="97"/>
                      </a:cubicBezTo>
                      <a:cubicBezTo>
                        <a:pt x="23" y="100"/>
                        <a:pt x="26" y="103"/>
                        <a:pt x="30" y="105"/>
                      </a:cubicBezTo>
                      <a:cubicBezTo>
                        <a:pt x="39" y="97"/>
                        <a:pt x="39" y="97"/>
                        <a:pt x="39" y="97"/>
                      </a:cubicBezTo>
                      <a:cubicBezTo>
                        <a:pt x="41" y="98"/>
                        <a:pt x="43" y="98"/>
                        <a:pt x="46" y="99"/>
                      </a:cubicBezTo>
                      <a:cubicBezTo>
                        <a:pt x="49" y="110"/>
                        <a:pt x="49" y="110"/>
                        <a:pt x="49" y="110"/>
                      </a:cubicBezTo>
                      <a:cubicBezTo>
                        <a:pt x="51" y="110"/>
                        <a:pt x="53" y="111"/>
                        <a:pt x="55" y="111"/>
                      </a:cubicBezTo>
                      <a:cubicBezTo>
                        <a:pt x="57" y="111"/>
                        <a:pt x="60" y="110"/>
                        <a:pt x="62" y="110"/>
                      </a:cubicBezTo>
                      <a:cubicBezTo>
                        <a:pt x="65" y="99"/>
                        <a:pt x="65" y="99"/>
                        <a:pt x="65" y="99"/>
                      </a:cubicBezTo>
                      <a:cubicBezTo>
                        <a:pt x="67" y="98"/>
                        <a:pt x="70" y="98"/>
                        <a:pt x="72" y="97"/>
                      </a:cubicBezTo>
                      <a:cubicBezTo>
                        <a:pt x="80" y="105"/>
                        <a:pt x="80" y="105"/>
                        <a:pt x="80" y="105"/>
                      </a:cubicBezTo>
                      <a:cubicBezTo>
                        <a:pt x="84" y="103"/>
                        <a:pt x="88" y="100"/>
                        <a:pt x="91" y="97"/>
                      </a:cubicBezTo>
                      <a:cubicBezTo>
                        <a:pt x="88" y="86"/>
                        <a:pt x="88" y="86"/>
                        <a:pt x="88" y="86"/>
                      </a:cubicBezTo>
                      <a:cubicBezTo>
                        <a:pt x="89" y="84"/>
                        <a:pt x="91" y="83"/>
                        <a:pt x="92" y="81"/>
                      </a:cubicBezTo>
                      <a:cubicBezTo>
                        <a:pt x="103" y="83"/>
                        <a:pt x="103" y="83"/>
                        <a:pt x="103" y="83"/>
                      </a:cubicBezTo>
                      <a:cubicBezTo>
                        <a:pt x="106" y="79"/>
                        <a:pt x="107" y="75"/>
                        <a:pt x="109" y="70"/>
                      </a:cubicBezTo>
                      <a:cubicBezTo>
                        <a:pt x="99" y="63"/>
                        <a:pt x="99" y="63"/>
                        <a:pt x="99" y="63"/>
                      </a:cubicBezTo>
                      <a:cubicBezTo>
                        <a:pt x="100" y="61"/>
                        <a:pt x="100" y="59"/>
                        <a:pt x="100" y="57"/>
                      </a:cubicBezTo>
                      <a:close/>
                      <a:moveTo>
                        <a:pt x="55" y="82"/>
                      </a:moveTo>
                      <a:cubicBezTo>
                        <a:pt x="40" y="82"/>
                        <a:pt x="28" y="70"/>
                        <a:pt x="28" y="55"/>
                      </a:cubicBezTo>
                      <a:cubicBezTo>
                        <a:pt x="28" y="40"/>
                        <a:pt x="40" y="28"/>
                        <a:pt x="55" y="28"/>
                      </a:cubicBezTo>
                      <a:cubicBezTo>
                        <a:pt x="70" y="28"/>
                        <a:pt x="83" y="40"/>
                        <a:pt x="83" y="55"/>
                      </a:cubicBezTo>
                      <a:cubicBezTo>
                        <a:pt x="83" y="70"/>
                        <a:pt x="70" y="82"/>
                        <a:pt x="5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8601EAAF-9619-432B-8AA5-45B9F2CC8E5C}"/>
                    </a:ext>
                  </a:extLst>
                </p:cNvPr>
                <p:cNvSpPr>
                  <a:spLocks noEditPoints="1"/>
                </p:cNvSpPr>
                <p:nvPr/>
              </p:nvSpPr>
              <p:spPr bwMode="auto">
                <a:xfrm>
                  <a:off x="2482850" y="3673475"/>
                  <a:ext cx="195263" cy="195262"/>
                </a:xfrm>
                <a:custGeom>
                  <a:avLst/>
                  <a:gdLst>
                    <a:gd name="T0" fmla="*/ 52 w 57"/>
                    <a:gd name="T1" fmla="*/ 29 h 57"/>
                    <a:gd name="T2" fmla="*/ 57 w 57"/>
                    <a:gd name="T3" fmla="*/ 27 h 57"/>
                    <a:gd name="T4" fmla="*/ 56 w 57"/>
                    <a:gd name="T5" fmla="*/ 20 h 57"/>
                    <a:gd name="T6" fmla="*/ 50 w 57"/>
                    <a:gd name="T7" fmla="*/ 19 h 57"/>
                    <a:gd name="T8" fmla="*/ 49 w 57"/>
                    <a:gd name="T9" fmla="*/ 17 h 57"/>
                    <a:gd name="T10" fmla="*/ 52 w 57"/>
                    <a:gd name="T11" fmla="*/ 12 h 57"/>
                    <a:gd name="T12" fmla="*/ 47 w 57"/>
                    <a:gd name="T13" fmla="*/ 6 h 57"/>
                    <a:gd name="T14" fmla="*/ 41 w 57"/>
                    <a:gd name="T15" fmla="*/ 9 h 57"/>
                    <a:gd name="T16" fmla="*/ 40 w 57"/>
                    <a:gd name="T17" fmla="*/ 8 h 57"/>
                    <a:gd name="T18" fmla="*/ 40 w 57"/>
                    <a:gd name="T19" fmla="*/ 2 h 57"/>
                    <a:gd name="T20" fmla="*/ 33 w 57"/>
                    <a:gd name="T21" fmla="*/ 0 h 57"/>
                    <a:gd name="T22" fmla="*/ 29 w 57"/>
                    <a:gd name="T23" fmla="*/ 5 h 57"/>
                    <a:gd name="T24" fmla="*/ 29 w 57"/>
                    <a:gd name="T25" fmla="*/ 5 h 57"/>
                    <a:gd name="T26" fmla="*/ 28 w 57"/>
                    <a:gd name="T27" fmla="*/ 5 h 57"/>
                    <a:gd name="T28" fmla="*/ 25 w 57"/>
                    <a:gd name="T29" fmla="*/ 0 h 57"/>
                    <a:gd name="T30" fmla="*/ 17 w 57"/>
                    <a:gd name="T31" fmla="*/ 2 h 57"/>
                    <a:gd name="T32" fmla="*/ 17 w 57"/>
                    <a:gd name="T33" fmla="*/ 8 h 57"/>
                    <a:gd name="T34" fmla="*/ 16 w 57"/>
                    <a:gd name="T35" fmla="*/ 9 h 57"/>
                    <a:gd name="T36" fmla="*/ 10 w 57"/>
                    <a:gd name="T37" fmla="*/ 6 h 57"/>
                    <a:gd name="T38" fmla="*/ 5 w 57"/>
                    <a:gd name="T39" fmla="*/ 12 h 57"/>
                    <a:gd name="T40" fmla="*/ 9 w 57"/>
                    <a:gd name="T41" fmla="*/ 17 h 57"/>
                    <a:gd name="T42" fmla="*/ 8 w 57"/>
                    <a:gd name="T43" fmla="*/ 19 h 57"/>
                    <a:gd name="T44" fmla="*/ 1 w 57"/>
                    <a:gd name="T45" fmla="*/ 20 h 57"/>
                    <a:gd name="T46" fmla="*/ 0 w 57"/>
                    <a:gd name="T47" fmla="*/ 27 h 57"/>
                    <a:gd name="T48" fmla="*/ 6 w 57"/>
                    <a:gd name="T49" fmla="*/ 29 h 57"/>
                    <a:gd name="T50" fmla="*/ 6 w 57"/>
                    <a:gd name="T51" fmla="*/ 32 h 57"/>
                    <a:gd name="T52" fmla="*/ 1 w 57"/>
                    <a:gd name="T53" fmla="*/ 36 h 57"/>
                    <a:gd name="T54" fmla="*/ 4 w 57"/>
                    <a:gd name="T55" fmla="*/ 42 h 57"/>
                    <a:gd name="T56" fmla="*/ 10 w 57"/>
                    <a:gd name="T57" fmla="*/ 41 h 57"/>
                    <a:gd name="T58" fmla="*/ 12 w 57"/>
                    <a:gd name="T59" fmla="*/ 44 h 57"/>
                    <a:gd name="T60" fmla="*/ 10 w 57"/>
                    <a:gd name="T61" fmla="*/ 50 h 57"/>
                    <a:gd name="T62" fmla="*/ 16 w 57"/>
                    <a:gd name="T63" fmla="*/ 53 h 57"/>
                    <a:gd name="T64" fmla="*/ 20 w 57"/>
                    <a:gd name="T65" fmla="*/ 49 h 57"/>
                    <a:gd name="T66" fmla="*/ 24 w 57"/>
                    <a:gd name="T67" fmla="*/ 51 h 57"/>
                    <a:gd name="T68" fmla="*/ 25 w 57"/>
                    <a:gd name="T69" fmla="*/ 56 h 57"/>
                    <a:gd name="T70" fmla="*/ 29 w 57"/>
                    <a:gd name="T71" fmla="*/ 57 h 57"/>
                    <a:gd name="T72" fmla="*/ 32 w 57"/>
                    <a:gd name="T73" fmla="*/ 56 h 57"/>
                    <a:gd name="T74" fmla="*/ 34 w 57"/>
                    <a:gd name="T75" fmla="*/ 51 h 57"/>
                    <a:gd name="T76" fmla="*/ 37 w 57"/>
                    <a:gd name="T77" fmla="*/ 49 h 57"/>
                    <a:gd name="T78" fmla="*/ 41 w 57"/>
                    <a:gd name="T79" fmla="*/ 53 h 57"/>
                    <a:gd name="T80" fmla="*/ 47 w 57"/>
                    <a:gd name="T81" fmla="*/ 50 h 57"/>
                    <a:gd name="T82" fmla="*/ 45 w 57"/>
                    <a:gd name="T83" fmla="*/ 44 h 57"/>
                    <a:gd name="T84" fmla="*/ 47 w 57"/>
                    <a:gd name="T85" fmla="*/ 41 h 57"/>
                    <a:gd name="T86" fmla="*/ 53 w 57"/>
                    <a:gd name="T87" fmla="*/ 42 h 57"/>
                    <a:gd name="T88" fmla="*/ 56 w 57"/>
                    <a:gd name="T89" fmla="*/ 36 h 57"/>
                    <a:gd name="T90" fmla="*/ 51 w 57"/>
                    <a:gd name="T91" fmla="*/ 32 h 57"/>
                    <a:gd name="T92" fmla="*/ 52 w 57"/>
                    <a:gd name="T93" fmla="*/ 29 h 57"/>
                    <a:gd name="T94" fmla="*/ 29 w 57"/>
                    <a:gd name="T95" fmla="*/ 42 h 57"/>
                    <a:gd name="T96" fmla="*/ 15 w 57"/>
                    <a:gd name="T97" fmla="*/ 28 h 57"/>
                    <a:gd name="T98" fmla="*/ 29 w 57"/>
                    <a:gd name="T99" fmla="*/ 14 h 57"/>
                    <a:gd name="T100" fmla="*/ 43 w 57"/>
                    <a:gd name="T101" fmla="*/ 28 h 57"/>
                    <a:gd name="T102" fmla="*/ 29 w 57"/>
                    <a:gd name="T10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7">
                      <a:moveTo>
                        <a:pt x="52" y="29"/>
                      </a:moveTo>
                      <a:cubicBezTo>
                        <a:pt x="57" y="27"/>
                        <a:pt x="57" y="27"/>
                        <a:pt x="57" y="27"/>
                      </a:cubicBezTo>
                      <a:cubicBezTo>
                        <a:pt x="57" y="24"/>
                        <a:pt x="57" y="22"/>
                        <a:pt x="56" y="20"/>
                      </a:cubicBezTo>
                      <a:cubicBezTo>
                        <a:pt x="50" y="19"/>
                        <a:pt x="50" y="19"/>
                        <a:pt x="50" y="19"/>
                      </a:cubicBezTo>
                      <a:cubicBezTo>
                        <a:pt x="49" y="18"/>
                        <a:pt x="49" y="18"/>
                        <a:pt x="49" y="17"/>
                      </a:cubicBezTo>
                      <a:cubicBezTo>
                        <a:pt x="52" y="12"/>
                        <a:pt x="52" y="12"/>
                        <a:pt x="52" y="12"/>
                      </a:cubicBezTo>
                      <a:cubicBezTo>
                        <a:pt x="51" y="10"/>
                        <a:pt x="49" y="8"/>
                        <a:pt x="47" y="6"/>
                      </a:cubicBezTo>
                      <a:cubicBezTo>
                        <a:pt x="41" y="9"/>
                        <a:pt x="41" y="9"/>
                        <a:pt x="41" y="9"/>
                      </a:cubicBezTo>
                      <a:cubicBezTo>
                        <a:pt x="41" y="9"/>
                        <a:pt x="40" y="8"/>
                        <a:pt x="40" y="8"/>
                      </a:cubicBezTo>
                      <a:cubicBezTo>
                        <a:pt x="40" y="2"/>
                        <a:pt x="40" y="2"/>
                        <a:pt x="40" y="2"/>
                      </a:cubicBezTo>
                      <a:cubicBezTo>
                        <a:pt x="38" y="1"/>
                        <a:pt x="35" y="0"/>
                        <a:pt x="33" y="0"/>
                      </a:cubicBezTo>
                      <a:cubicBezTo>
                        <a:pt x="29" y="5"/>
                        <a:pt x="29" y="5"/>
                        <a:pt x="29" y="5"/>
                      </a:cubicBezTo>
                      <a:cubicBezTo>
                        <a:pt x="29" y="5"/>
                        <a:pt x="29" y="5"/>
                        <a:pt x="29" y="5"/>
                      </a:cubicBezTo>
                      <a:cubicBezTo>
                        <a:pt x="28" y="5"/>
                        <a:pt x="28" y="5"/>
                        <a:pt x="28" y="5"/>
                      </a:cubicBezTo>
                      <a:cubicBezTo>
                        <a:pt x="25" y="0"/>
                        <a:pt x="25" y="0"/>
                        <a:pt x="25" y="0"/>
                      </a:cubicBezTo>
                      <a:cubicBezTo>
                        <a:pt x="22" y="0"/>
                        <a:pt x="20" y="1"/>
                        <a:pt x="17" y="2"/>
                      </a:cubicBezTo>
                      <a:cubicBezTo>
                        <a:pt x="17" y="8"/>
                        <a:pt x="17" y="8"/>
                        <a:pt x="17" y="8"/>
                      </a:cubicBezTo>
                      <a:cubicBezTo>
                        <a:pt x="17" y="8"/>
                        <a:pt x="16" y="9"/>
                        <a:pt x="16" y="9"/>
                      </a:cubicBezTo>
                      <a:cubicBezTo>
                        <a:pt x="10" y="6"/>
                        <a:pt x="10" y="6"/>
                        <a:pt x="10" y="6"/>
                      </a:cubicBezTo>
                      <a:cubicBezTo>
                        <a:pt x="8" y="8"/>
                        <a:pt x="7" y="10"/>
                        <a:pt x="5" y="12"/>
                      </a:cubicBezTo>
                      <a:cubicBezTo>
                        <a:pt x="9" y="17"/>
                        <a:pt x="9" y="17"/>
                        <a:pt x="9" y="17"/>
                      </a:cubicBezTo>
                      <a:cubicBezTo>
                        <a:pt x="8" y="18"/>
                        <a:pt x="8" y="18"/>
                        <a:pt x="8" y="19"/>
                      </a:cubicBezTo>
                      <a:cubicBezTo>
                        <a:pt x="1" y="20"/>
                        <a:pt x="1" y="20"/>
                        <a:pt x="1" y="20"/>
                      </a:cubicBezTo>
                      <a:cubicBezTo>
                        <a:pt x="1" y="22"/>
                        <a:pt x="0" y="24"/>
                        <a:pt x="0" y="27"/>
                      </a:cubicBezTo>
                      <a:cubicBezTo>
                        <a:pt x="6" y="29"/>
                        <a:pt x="6" y="29"/>
                        <a:pt x="6" y="29"/>
                      </a:cubicBezTo>
                      <a:cubicBezTo>
                        <a:pt x="6" y="30"/>
                        <a:pt x="6" y="31"/>
                        <a:pt x="6" y="32"/>
                      </a:cubicBezTo>
                      <a:cubicBezTo>
                        <a:pt x="1" y="36"/>
                        <a:pt x="1" y="36"/>
                        <a:pt x="1" y="36"/>
                      </a:cubicBezTo>
                      <a:cubicBezTo>
                        <a:pt x="2" y="38"/>
                        <a:pt x="3" y="40"/>
                        <a:pt x="4" y="42"/>
                      </a:cubicBezTo>
                      <a:cubicBezTo>
                        <a:pt x="10" y="41"/>
                        <a:pt x="10" y="41"/>
                        <a:pt x="10" y="41"/>
                      </a:cubicBezTo>
                      <a:cubicBezTo>
                        <a:pt x="11" y="42"/>
                        <a:pt x="11" y="43"/>
                        <a:pt x="12" y="44"/>
                      </a:cubicBezTo>
                      <a:cubicBezTo>
                        <a:pt x="10" y="50"/>
                        <a:pt x="10" y="50"/>
                        <a:pt x="10" y="50"/>
                      </a:cubicBezTo>
                      <a:cubicBezTo>
                        <a:pt x="12" y="51"/>
                        <a:pt x="14" y="52"/>
                        <a:pt x="16" y="53"/>
                      </a:cubicBezTo>
                      <a:cubicBezTo>
                        <a:pt x="20" y="49"/>
                        <a:pt x="20" y="49"/>
                        <a:pt x="20" y="49"/>
                      </a:cubicBezTo>
                      <a:cubicBezTo>
                        <a:pt x="21" y="50"/>
                        <a:pt x="23" y="50"/>
                        <a:pt x="24" y="51"/>
                      </a:cubicBezTo>
                      <a:cubicBezTo>
                        <a:pt x="25" y="56"/>
                        <a:pt x="25" y="56"/>
                        <a:pt x="25" y="56"/>
                      </a:cubicBezTo>
                      <a:cubicBezTo>
                        <a:pt x="26" y="56"/>
                        <a:pt x="28" y="57"/>
                        <a:pt x="29" y="57"/>
                      </a:cubicBezTo>
                      <a:cubicBezTo>
                        <a:pt x="30" y="57"/>
                        <a:pt x="31" y="56"/>
                        <a:pt x="32" y="56"/>
                      </a:cubicBezTo>
                      <a:cubicBezTo>
                        <a:pt x="34" y="51"/>
                        <a:pt x="34" y="51"/>
                        <a:pt x="34" y="51"/>
                      </a:cubicBezTo>
                      <a:cubicBezTo>
                        <a:pt x="35" y="50"/>
                        <a:pt x="36" y="50"/>
                        <a:pt x="37" y="49"/>
                      </a:cubicBezTo>
                      <a:cubicBezTo>
                        <a:pt x="41" y="53"/>
                        <a:pt x="41" y="53"/>
                        <a:pt x="41" y="53"/>
                      </a:cubicBezTo>
                      <a:cubicBezTo>
                        <a:pt x="44" y="52"/>
                        <a:pt x="45" y="51"/>
                        <a:pt x="47" y="50"/>
                      </a:cubicBezTo>
                      <a:cubicBezTo>
                        <a:pt x="45" y="44"/>
                        <a:pt x="45" y="44"/>
                        <a:pt x="45" y="44"/>
                      </a:cubicBezTo>
                      <a:cubicBezTo>
                        <a:pt x="46" y="43"/>
                        <a:pt x="47" y="42"/>
                        <a:pt x="47" y="41"/>
                      </a:cubicBezTo>
                      <a:cubicBezTo>
                        <a:pt x="53" y="42"/>
                        <a:pt x="53" y="42"/>
                        <a:pt x="53" y="42"/>
                      </a:cubicBezTo>
                      <a:cubicBezTo>
                        <a:pt x="54" y="40"/>
                        <a:pt x="55" y="38"/>
                        <a:pt x="56" y="36"/>
                      </a:cubicBezTo>
                      <a:cubicBezTo>
                        <a:pt x="51" y="32"/>
                        <a:pt x="51" y="32"/>
                        <a:pt x="51" y="32"/>
                      </a:cubicBezTo>
                      <a:cubicBezTo>
                        <a:pt x="51" y="31"/>
                        <a:pt x="52" y="30"/>
                        <a:pt x="52" y="29"/>
                      </a:cubicBezTo>
                      <a:close/>
                      <a:moveTo>
                        <a:pt x="29" y="42"/>
                      </a:moveTo>
                      <a:cubicBezTo>
                        <a:pt x="21" y="42"/>
                        <a:pt x="15" y="36"/>
                        <a:pt x="15" y="28"/>
                      </a:cubicBezTo>
                      <a:cubicBezTo>
                        <a:pt x="15" y="20"/>
                        <a:pt x="21" y="14"/>
                        <a:pt x="29" y="14"/>
                      </a:cubicBezTo>
                      <a:cubicBezTo>
                        <a:pt x="36" y="14"/>
                        <a:pt x="43" y="20"/>
                        <a:pt x="43" y="28"/>
                      </a:cubicBezTo>
                      <a:cubicBezTo>
                        <a:pt x="43" y="36"/>
                        <a:pt x="36" y="42"/>
                        <a:pt x="2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2" name="Group 51">
              <a:extLst>
                <a:ext uri="{FF2B5EF4-FFF2-40B4-BE49-F238E27FC236}">
                  <a16:creationId xmlns:a16="http://schemas.microsoft.com/office/drawing/2014/main" id="{9368FD2A-D1A2-41F9-9E39-E0752FE5A5CD}"/>
                </a:ext>
              </a:extLst>
            </p:cNvPr>
            <p:cNvGrpSpPr/>
            <p:nvPr/>
          </p:nvGrpSpPr>
          <p:grpSpPr>
            <a:xfrm>
              <a:off x="11592490" y="2017110"/>
              <a:ext cx="1565276" cy="1565276"/>
              <a:chOff x="11592490" y="2017110"/>
              <a:chExt cx="1565276" cy="1565276"/>
            </a:xfrm>
          </p:grpSpPr>
          <p:sp>
            <p:nvSpPr>
              <p:cNvPr id="5" name="Oval 4">
                <a:extLst>
                  <a:ext uri="{FF2B5EF4-FFF2-40B4-BE49-F238E27FC236}">
                    <a16:creationId xmlns:a16="http://schemas.microsoft.com/office/drawing/2014/main" id="{00BEBE24-4BD0-48D2-8376-7E4033F72B81}"/>
                  </a:ext>
                </a:extLst>
              </p:cNvPr>
              <p:cNvSpPr/>
              <p:nvPr/>
            </p:nvSpPr>
            <p:spPr>
              <a:xfrm>
                <a:off x="11592490" y="2017110"/>
                <a:ext cx="1565276" cy="156527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Graphic 689">
                <a:extLst>
                  <a:ext uri="{FF2B5EF4-FFF2-40B4-BE49-F238E27FC236}">
                    <a16:creationId xmlns:a16="http://schemas.microsoft.com/office/drawing/2014/main" id="{74F6C9D5-6C1D-4D6E-A536-56F63EA3EF07}"/>
                  </a:ext>
                </a:extLst>
              </p:cNvPr>
              <p:cNvSpPr/>
              <p:nvPr/>
            </p:nvSpPr>
            <p:spPr>
              <a:xfrm>
                <a:off x="11835388" y="2288937"/>
                <a:ext cx="1079479" cy="1026171"/>
              </a:xfrm>
              <a:custGeom>
                <a:avLst/>
                <a:gdLst>
                  <a:gd name="connsiteX0" fmla="*/ 1397296 w 1537442"/>
                  <a:gd name="connsiteY0" fmla="*/ 650276 h 1461519"/>
                  <a:gd name="connsiteX1" fmla="*/ 1264557 w 1537442"/>
                  <a:gd name="connsiteY1" fmla="*/ 746192 h 1461519"/>
                  <a:gd name="connsiteX2" fmla="*/ 1047480 w 1537442"/>
                  <a:gd name="connsiteY2" fmla="*/ 724270 h 1461519"/>
                  <a:gd name="connsiteX3" fmla="*/ 940998 w 1537442"/>
                  <a:gd name="connsiteY3" fmla="*/ 515987 h 1461519"/>
                  <a:gd name="connsiteX4" fmla="*/ 1086170 w 1537442"/>
                  <a:gd name="connsiteY4" fmla="*/ 270724 h 1461519"/>
                  <a:gd name="connsiteX5" fmla="*/ 1130426 w 1537442"/>
                  <a:gd name="connsiteY5" fmla="*/ 277589 h 1461519"/>
                  <a:gd name="connsiteX6" fmla="*/ 1270061 w 1537442"/>
                  <a:gd name="connsiteY6" fmla="*/ 139187 h 1461519"/>
                  <a:gd name="connsiteX7" fmla="*/ 1130426 w 1537442"/>
                  <a:gd name="connsiteY7" fmla="*/ 786 h 1461519"/>
                  <a:gd name="connsiteX8" fmla="*/ 990791 w 1537442"/>
                  <a:gd name="connsiteY8" fmla="*/ 139187 h 1461519"/>
                  <a:gd name="connsiteX9" fmla="*/ 1035048 w 1537442"/>
                  <a:gd name="connsiteY9" fmla="*/ 239216 h 1461519"/>
                  <a:gd name="connsiteX10" fmla="*/ 888453 w 1537442"/>
                  <a:gd name="connsiteY10" fmla="*/ 484479 h 1461519"/>
                  <a:gd name="connsiteX11" fmla="*/ 777827 w 1537442"/>
                  <a:gd name="connsiteY11" fmla="*/ 461196 h 1461519"/>
                  <a:gd name="connsiteX12" fmla="*/ 605007 w 1537442"/>
                  <a:gd name="connsiteY12" fmla="*/ 522852 h 1461519"/>
                  <a:gd name="connsiteX13" fmla="*/ 479196 w 1537442"/>
                  <a:gd name="connsiteY13" fmla="*/ 406373 h 1461519"/>
                  <a:gd name="connsiteX14" fmla="*/ 499948 w 1537442"/>
                  <a:gd name="connsiteY14" fmla="*/ 335132 h 1461519"/>
                  <a:gd name="connsiteX15" fmla="*/ 360313 w 1537442"/>
                  <a:gd name="connsiteY15" fmla="*/ 195370 h 1461519"/>
                  <a:gd name="connsiteX16" fmla="*/ 219286 w 1537442"/>
                  <a:gd name="connsiteY16" fmla="*/ 335132 h 1461519"/>
                  <a:gd name="connsiteX17" fmla="*/ 360313 w 1537442"/>
                  <a:gd name="connsiteY17" fmla="*/ 473534 h 1461519"/>
                  <a:gd name="connsiteX18" fmla="*/ 439115 w 1537442"/>
                  <a:gd name="connsiteY18" fmla="*/ 450251 h 1461519"/>
                  <a:gd name="connsiteX19" fmla="*/ 564926 w 1537442"/>
                  <a:gd name="connsiteY19" fmla="*/ 566729 h 1461519"/>
                  <a:gd name="connsiteX20" fmla="*/ 510989 w 1537442"/>
                  <a:gd name="connsiteY20" fmla="*/ 725661 h 1461519"/>
                  <a:gd name="connsiteX21" fmla="*/ 516525 w 1537442"/>
                  <a:gd name="connsiteY21" fmla="*/ 780484 h 1461519"/>
                  <a:gd name="connsiteX22" fmla="*/ 260728 w 1537442"/>
                  <a:gd name="connsiteY22" fmla="*/ 866815 h 1461519"/>
                  <a:gd name="connsiteX23" fmla="*/ 140421 w 1537442"/>
                  <a:gd name="connsiteY23" fmla="*/ 798295 h 1461519"/>
                  <a:gd name="connsiteX24" fmla="*/ 786 w 1537442"/>
                  <a:gd name="connsiteY24" fmla="*/ 938025 h 1461519"/>
                  <a:gd name="connsiteX25" fmla="*/ 140421 w 1537442"/>
                  <a:gd name="connsiteY25" fmla="*/ 1076426 h 1461519"/>
                  <a:gd name="connsiteX26" fmla="*/ 280056 w 1537442"/>
                  <a:gd name="connsiteY26" fmla="*/ 938025 h 1461519"/>
                  <a:gd name="connsiteX27" fmla="*/ 280056 w 1537442"/>
                  <a:gd name="connsiteY27" fmla="*/ 922967 h 1461519"/>
                  <a:gd name="connsiteX28" fmla="*/ 537246 w 1537442"/>
                  <a:gd name="connsiteY28" fmla="*/ 836636 h 1461519"/>
                  <a:gd name="connsiteX29" fmla="*/ 780611 w 1537442"/>
                  <a:gd name="connsiteY29" fmla="*/ 990095 h 1461519"/>
                  <a:gd name="connsiteX30" fmla="*/ 809651 w 1537442"/>
                  <a:gd name="connsiteY30" fmla="*/ 988735 h 1461519"/>
                  <a:gd name="connsiteX31" fmla="*/ 858052 w 1537442"/>
                  <a:gd name="connsiteY31" fmla="*/ 1198378 h 1461519"/>
                  <a:gd name="connsiteX32" fmla="*/ 777859 w 1537442"/>
                  <a:gd name="connsiteY32" fmla="*/ 1323081 h 1461519"/>
                  <a:gd name="connsiteX33" fmla="*/ 918886 w 1537442"/>
                  <a:gd name="connsiteY33" fmla="*/ 1461483 h 1461519"/>
                  <a:gd name="connsiteX34" fmla="*/ 1058521 w 1537442"/>
                  <a:gd name="connsiteY34" fmla="*/ 1323081 h 1461519"/>
                  <a:gd name="connsiteX35" fmla="*/ 918886 w 1537442"/>
                  <a:gd name="connsiteY35" fmla="*/ 1184680 h 1461519"/>
                  <a:gd name="connsiteX36" fmla="*/ 916133 w 1537442"/>
                  <a:gd name="connsiteY36" fmla="*/ 1184680 h 1461519"/>
                  <a:gd name="connsiteX37" fmla="*/ 869124 w 1537442"/>
                  <a:gd name="connsiteY37" fmla="*/ 973677 h 1461519"/>
                  <a:gd name="connsiteX38" fmla="*/ 1041944 w 1537442"/>
                  <a:gd name="connsiteY38" fmla="*/ 779092 h 1461519"/>
                  <a:gd name="connsiteX39" fmla="*/ 1259021 w 1537442"/>
                  <a:gd name="connsiteY39" fmla="*/ 801015 h 1461519"/>
                  <a:gd name="connsiteX40" fmla="*/ 1397296 w 1537442"/>
                  <a:gd name="connsiteY40" fmla="*/ 922967 h 1461519"/>
                  <a:gd name="connsiteX41" fmla="*/ 1538323 w 1537442"/>
                  <a:gd name="connsiteY41" fmla="*/ 784565 h 1461519"/>
                  <a:gd name="connsiteX42" fmla="*/ 1397296 w 1537442"/>
                  <a:gd name="connsiteY42" fmla="*/ 650276 h 1461519"/>
                  <a:gd name="connsiteX43" fmla="*/ 1397296 w 1537442"/>
                  <a:gd name="connsiteY43" fmla="*/ 650276 h 146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37442" h="1461519">
                    <a:moveTo>
                      <a:pt x="1397296" y="650276"/>
                    </a:moveTo>
                    <a:cubicBezTo>
                      <a:pt x="1335071" y="650276"/>
                      <a:pt x="1283917" y="691370"/>
                      <a:pt x="1264557" y="746192"/>
                    </a:cubicBezTo>
                    <a:lnTo>
                      <a:pt x="1047480" y="724270"/>
                    </a:lnTo>
                    <a:cubicBezTo>
                      <a:pt x="1046088" y="637939"/>
                      <a:pt x="1004615" y="562585"/>
                      <a:pt x="940998" y="515987"/>
                    </a:cubicBezTo>
                    <a:lnTo>
                      <a:pt x="1086170" y="270724"/>
                    </a:lnTo>
                    <a:cubicBezTo>
                      <a:pt x="1098602" y="274837"/>
                      <a:pt x="1113818" y="277589"/>
                      <a:pt x="1130426" y="277589"/>
                    </a:cubicBezTo>
                    <a:cubicBezTo>
                      <a:pt x="1207868" y="277589"/>
                      <a:pt x="1270061" y="215933"/>
                      <a:pt x="1270061" y="139187"/>
                    </a:cubicBezTo>
                    <a:cubicBezTo>
                      <a:pt x="1270093" y="62442"/>
                      <a:pt x="1207868" y="786"/>
                      <a:pt x="1130426" y="786"/>
                    </a:cubicBezTo>
                    <a:cubicBezTo>
                      <a:pt x="1052985" y="786"/>
                      <a:pt x="990791" y="62442"/>
                      <a:pt x="990791" y="139187"/>
                    </a:cubicBezTo>
                    <a:cubicBezTo>
                      <a:pt x="990791" y="178920"/>
                      <a:pt x="1007368" y="214541"/>
                      <a:pt x="1035048" y="239216"/>
                    </a:cubicBezTo>
                    <a:lnTo>
                      <a:pt x="888453" y="484479"/>
                    </a:lnTo>
                    <a:cubicBezTo>
                      <a:pt x="855268" y="469421"/>
                      <a:pt x="819332" y="461196"/>
                      <a:pt x="777827" y="461196"/>
                    </a:cubicBezTo>
                    <a:cubicBezTo>
                      <a:pt x="711457" y="461196"/>
                      <a:pt x="653376" y="484479"/>
                      <a:pt x="605007" y="522852"/>
                    </a:cubicBezTo>
                    <a:lnTo>
                      <a:pt x="479196" y="406373"/>
                    </a:lnTo>
                    <a:cubicBezTo>
                      <a:pt x="493021" y="385811"/>
                      <a:pt x="499948" y="359776"/>
                      <a:pt x="499948" y="335132"/>
                    </a:cubicBezTo>
                    <a:cubicBezTo>
                      <a:pt x="499948" y="258387"/>
                      <a:pt x="437723" y="195370"/>
                      <a:pt x="360313" y="195370"/>
                    </a:cubicBezTo>
                    <a:cubicBezTo>
                      <a:pt x="282903" y="195370"/>
                      <a:pt x="219286" y="258387"/>
                      <a:pt x="219286" y="335132"/>
                    </a:cubicBezTo>
                    <a:cubicBezTo>
                      <a:pt x="219286" y="411878"/>
                      <a:pt x="282903" y="473534"/>
                      <a:pt x="360313" y="473534"/>
                    </a:cubicBezTo>
                    <a:cubicBezTo>
                      <a:pt x="389354" y="473534"/>
                      <a:pt x="415611" y="463948"/>
                      <a:pt x="439115" y="450251"/>
                    </a:cubicBezTo>
                    <a:lnTo>
                      <a:pt x="564926" y="566729"/>
                    </a:lnTo>
                    <a:cubicBezTo>
                      <a:pt x="531741" y="610575"/>
                      <a:pt x="510989" y="666758"/>
                      <a:pt x="510989" y="725661"/>
                    </a:cubicBezTo>
                    <a:cubicBezTo>
                      <a:pt x="510989" y="743472"/>
                      <a:pt x="512381" y="764034"/>
                      <a:pt x="516525" y="780484"/>
                    </a:cubicBezTo>
                    <a:lnTo>
                      <a:pt x="260728" y="866815"/>
                    </a:lnTo>
                    <a:cubicBezTo>
                      <a:pt x="235831" y="825722"/>
                      <a:pt x="191606" y="798295"/>
                      <a:pt x="140421" y="798295"/>
                    </a:cubicBezTo>
                    <a:cubicBezTo>
                      <a:pt x="63011" y="798263"/>
                      <a:pt x="786" y="861279"/>
                      <a:pt x="786" y="938025"/>
                    </a:cubicBezTo>
                    <a:cubicBezTo>
                      <a:pt x="786" y="1014770"/>
                      <a:pt x="63011" y="1076426"/>
                      <a:pt x="140421" y="1076426"/>
                    </a:cubicBezTo>
                    <a:cubicBezTo>
                      <a:pt x="217831" y="1076426"/>
                      <a:pt x="280056" y="1014770"/>
                      <a:pt x="280056" y="938025"/>
                    </a:cubicBezTo>
                    <a:lnTo>
                      <a:pt x="280056" y="922967"/>
                    </a:lnTo>
                    <a:lnTo>
                      <a:pt x="537246" y="836636"/>
                    </a:lnTo>
                    <a:cubicBezTo>
                      <a:pt x="578719" y="928439"/>
                      <a:pt x="671376" y="990095"/>
                      <a:pt x="780611" y="990095"/>
                    </a:cubicBezTo>
                    <a:cubicBezTo>
                      <a:pt x="791683" y="990095"/>
                      <a:pt x="799971" y="990095"/>
                      <a:pt x="809651" y="988735"/>
                    </a:cubicBezTo>
                    <a:lnTo>
                      <a:pt x="858052" y="1198378"/>
                    </a:lnTo>
                    <a:cubicBezTo>
                      <a:pt x="809651" y="1220300"/>
                      <a:pt x="777859" y="1268258"/>
                      <a:pt x="777859" y="1323081"/>
                    </a:cubicBezTo>
                    <a:cubicBezTo>
                      <a:pt x="777859" y="1399827"/>
                      <a:pt x="841476" y="1461483"/>
                      <a:pt x="918886" y="1461483"/>
                    </a:cubicBezTo>
                    <a:cubicBezTo>
                      <a:pt x="996296" y="1461483"/>
                      <a:pt x="1058521" y="1399827"/>
                      <a:pt x="1058521" y="1323081"/>
                    </a:cubicBezTo>
                    <a:cubicBezTo>
                      <a:pt x="1058521" y="1246336"/>
                      <a:pt x="996296" y="1184680"/>
                      <a:pt x="918886" y="1184680"/>
                    </a:cubicBezTo>
                    <a:lnTo>
                      <a:pt x="916133" y="1184680"/>
                    </a:lnTo>
                    <a:lnTo>
                      <a:pt x="869124" y="973677"/>
                    </a:lnTo>
                    <a:cubicBezTo>
                      <a:pt x="954854" y="943529"/>
                      <a:pt x="1021224" y="869536"/>
                      <a:pt x="1041944" y="779092"/>
                    </a:cubicBezTo>
                    <a:lnTo>
                      <a:pt x="1259021" y="801015"/>
                    </a:lnTo>
                    <a:cubicBezTo>
                      <a:pt x="1267309" y="869536"/>
                      <a:pt x="1325390" y="922967"/>
                      <a:pt x="1397296" y="922967"/>
                    </a:cubicBezTo>
                    <a:cubicBezTo>
                      <a:pt x="1474737" y="922967"/>
                      <a:pt x="1538323" y="861311"/>
                      <a:pt x="1538323" y="784565"/>
                    </a:cubicBezTo>
                    <a:cubicBezTo>
                      <a:pt x="1535571" y="713292"/>
                      <a:pt x="1473345" y="650276"/>
                      <a:pt x="1397296" y="650276"/>
                    </a:cubicBezTo>
                    <a:lnTo>
                      <a:pt x="1397296" y="650276"/>
                    </a:lnTo>
                    <a:close/>
                  </a:path>
                </a:pathLst>
              </a:custGeom>
              <a:solidFill>
                <a:schemeClr val="accent3"/>
              </a:solidFill>
              <a:ln w="3155" cap="flat">
                <a:noFill/>
                <a:prstDash val="solid"/>
                <a:miter/>
              </a:ln>
            </p:spPr>
            <p:txBody>
              <a:bodyPr rtlCol="0" anchor="ctr"/>
              <a:lstStyle/>
              <a:p>
                <a:endParaRPr lang="en-US" dirty="0"/>
              </a:p>
            </p:txBody>
          </p:sp>
        </p:grpSp>
      </p:grpSp>
      <p:sp>
        <p:nvSpPr>
          <p:cNvPr id="54" name="TextBox 53"/>
          <p:cNvSpPr txBox="1"/>
          <p:nvPr/>
        </p:nvSpPr>
        <p:spPr>
          <a:xfrm>
            <a:off x="546100" y="7563720"/>
            <a:ext cx="2041457" cy="622084"/>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12568137" y="7816472"/>
            <a:ext cx="1809344" cy="369332"/>
          </a:xfrm>
          <a:prstGeom prst="rect">
            <a:avLst/>
          </a:prstGeom>
          <a:solidFill>
            <a:schemeClr val="bg1"/>
          </a:solidFill>
        </p:spPr>
        <p:txBody>
          <a:bodyPr wrap="square" rtlCol="0">
            <a:spAutoFit/>
          </a:bodyPr>
          <a:lstStyle/>
          <a:p>
            <a:endParaRPr lang="en-US" dirty="0"/>
          </a:p>
        </p:txBody>
      </p:sp>
      <p:sp>
        <p:nvSpPr>
          <p:cNvPr id="14" name="Rectangle 13"/>
          <p:cNvSpPr/>
          <p:nvPr/>
        </p:nvSpPr>
        <p:spPr>
          <a:xfrm>
            <a:off x="6541261" y="6849674"/>
            <a:ext cx="6735305" cy="461665"/>
          </a:xfrm>
          <a:prstGeom prst="rect">
            <a:avLst/>
          </a:prstGeom>
        </p:spPr>
        <p:txBody>
          <a:bodyPr wrap="none">
            <a:spAutoFit/>
          </a:bodyPr>
          <a:lstStyle/>
          <a:p>
            <a:r>
              <a:rPr lang="en-US" sz="2400" dirty="0">
                <a:solidFill>
                  <a:srgbClr val="202124"/>
                </a:solidFill>
                <a:latin typeface="Gill Sans MT" panose="020B0502020104020203" pitchFamily="34" charset="0"/>
              </a:rPr>
              <a:t>Your </a:t>
            </a:r>
            <a:r>
              <a:rPr lang="en-US" sz="2400" b="1" dirty="0">
                <a:solidFill>
                  <a:srgbClr val="202124"/>
                </a:solidFill>
                <a:latin typeface="Gill Sans MT" panose="020B0502020104020203" pitchFamily="34" charset="0"/>
              </a:rPr>
              <a:t>capacity</a:t>
            </a:r>
            <a:r>
              <a:rPr lang="en-US" sz="2400" dirty="0">
                <a:solidFill>
                  <a:srgbClr val="202124"/>
                </a:solidFill>
                <a:latin typeface="Gill Sans MT" panose="020B0502020104020203" pitchFamily="34" charset="0"/>
              </a:rPr>
              <a:t> for something is your ability to </a:t>
            </a:r>
            <a:r>
              <a:rPr lang="en-US" sz="2400" b="1" dirty="0">
                <a:solidFill>
                  <a:srgbClr val="202124"/>
                </a:solidFill>
                <a:latin typeface="Gill Sans MT" panose="020B0502020104020203" pitchFamily="34" charset="0"/>
              </a:rPr>
              <a:t>do</a:t>
            </a:r>
            <a:r>
              <a:rPr lang="en-US" sz="2400" dirty="0">
                <a:solidFill>
                  <a:srgbClr val="202124"/>
                </a:solidFill>
                <a:latin typeface="Gill Sans MT" panose="020B0502020104020203" pitchFamily="34" charset="0"/>
              </a:rPr>
              <a:t> it!</a:t>
            </a:r>
            <a:endParaRPr lang="en-US" sz="2400" dirty="0">
              <a:latin typeface="Gill Sans MT" panose="020B0502020104020203" pitchFamily="34" charset="0"/>
            </a:endParaRPr>
          </a:p>
        </p:txBody>
      </p:sp>
    </p:spTree>
    <p:extLst>
      <p:ext uri="{BB962C8B-B14F-4D97-AF65-F5344CB8AC3E}">
        <p14:creationId xmlns:p14="http://schemas.microsoft.com/office/powerpoint/2010/main" val="393331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9FFC1-3D74-42C6-BF47-20468C06F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48" y="457199"/>
            <a:ext cx="12123239" cy="6995161"/>
          </a:xfrm>
          <a:prstGeom prst="rect">
            <a:avLst/>
          </a:prstGeom>
        </p:spPr>
      </p:pic>
      <p:sp>
        <p:nvSpPr>
          <p:cNvPr id="5" name="TextBox 4"/>
          <p:cNvSpPr txBox="1"/>
          <p:nvPr/>
        </p:nvSpPr>
        <p:spPr>
          <a:xfrm>
            <a:off x="546100" y="7563720"/>
            <a:ext cx="2041457" cy="622084"/>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2568137" y="7816472"/>
            <a:ext cx="180934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9334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Chally Benchmark Signature Profiles Reference Guide</a:t>
            </a:r>
          </a:p>
        </p:txBody>
      </p:sp>
      <p:pic>
        <p:nvPicPr>
          <p:cNvPr id="3" name="Picture 2"/>
          <p:cNvPicPr>
            <a:picLocks noChangeAspect="1"/>
          </p:cNvPicPr>
          <p:nvPr/>
        </p:nvPicPr>
        <p:blipFill>
          <a:blip r:embed="rId3"/>
          <a:stretch>
            <a:fillRect/>
          </a:stretch>
        </p:blipFill>
        <p:spPr>
          <a:xfrm>
            <a:off x="546100" y="1239624"/>
            <a:ext cx="8464888" cy="4460784"/>
          </a:xfrm>
          <a:prstGeom prst="rect">
            <a:avLst/>
          </a:prstGeom>
        </p:spPr>
      </p:pic>
      <p:pic>
        <p:nvPicPr>
          <p:cNvPr id="4" name="Picture 3"/>
          <p:cNvPicPr>
            <a:picLocks noChangeAspect="1"/>
          </p:cNvPicPr>
          <p:nvPr/>
        </p:nvPicPr>
        <p:blipFill>
          <a:blip r:embed="rId4"/>
          <a:stretch>
            <a:fillRect/>
          </a:stretch>
        </p:blipFill>
        <p:spPr>
          <a:xfrm>
            <a:off x="5116748" y="3849678"/>
            <a:ext cx="9226787" cy="4379922"/>
          </a:xfrm>
          <a:prstGeom prst="rect">
            <a:avLst/>
          </a:prstGeom>
        </p:spPr>
      </p:pic>
      <p:sp>
        <p:nvSpPr>
          <p:cNvPr id="5" name="TextBox 4"/>
          <p:cNvSpPr txBox="1"/>
          <p:nvPr/>
        </p:nvSpPr>
        <p:spPr>
          <a:xfrm>
            <a:off x="546100" y="7563720"/>
            <a:ext cx="2041457" cy="622084"/>
          </a:xfrm>
          <a:prstGeom prst="rect">
            <a:avLst/>
          </a:prstGeom>
          <a:solidFill>
            <a:schemeClr val="bg1"/>
          </a:solidFill>
        </p:spPr>
        <p:txBody>
          <a:bodyPr wrap="square" rtlCol="0">
            <a:spAutoFit/>
          </a:bodyPr>
          <a:lstStyle/>
          <a:p>
            <a:endParaRPr lang="en-US" dirty="0"/>
          </a:p>
        </p:txBody>
      </p:sp>
      <p:sp>
        <p:nvSpPr>
          <p:cNvPr id="6" name="Rounded Rectangle 5"/>
          <p:cNvSpPr/>
          <p:nvPr/>
        </p:nvSpPr>
        <p:spPr>
          <a:xfrm>
            <a:off x="11751013" y="4241260"/>
            <a:ext cx="2592523" cy="27237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0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68137" y="7685170"/>
            <a:ext cx="180934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46100" y="7685170"/>
            <a:ext cx="180934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389123" y="4319081"/>
            <a:ext cx="330741" cy="525293"/>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5719864" y="4319081"/>
            <a:ext cx="350195" cy="369332"/>
          </a:xfrm>
          <a:prstGeom prst="rect">
            <a:avLst/>
          </a:prstGeom>
          <a:solidFill>
            <a:schemeClr val="bg1"/>
          </a:solidFill>
        </p:spPr>
        <p:txBody>
          <a:bodyPr wrap="square" rtlCol="0">
            <a:spAutoFit/>
          </a:bodyPr>
          <a:lstStyle/>
          <a:p>
            <a:endParaRPr lang="en-US" dirty="0"/>
          </a:p>
        </p:txBody>
      </p:sp>
      <p:sp>
        <p:nvSpPr>
          <p:cNvPr id="10" name="Content Placeholder 9">
            <a:extLst>
              <a:ext uri="{FF2B5EF4-FFF2-40B4-BE49-F238E27FC236}">
                <a16:creationId xmlns:a16="http://schemas.microsoft.com/office/drawing/2014/main" id="{25AA67F8-B8C1-4A1E-B2C9-62B0C747DBF3}"/>
              </a:ext>
            </a:extLst>
          </p:cNvPr>
          <p:cNvSpPr txBox="1">
            <a:spLocks noGrp="1"/>
          </p:cNvSpPr>
          <p:nvPr>
            <p:ph idx="1"/>
          </p:nvPr>
        </p:nvSpPr>
        <p:spPr>
          <a:xfrm>
            <a:off x="1105910" y="1846045"/>
            <a:ext cx="12709525" cy="1867306"/>
          </a:xfrm>
          <a:prstGeom prst="rect">
            <a:avLst/>
          </a:prstGeom>
          <a:noFill/>
        </p:spPr>
        <p:txBody>
          <a:bodyPr wrap="square" rtlCol="0">
            <a:spAutoFit/>
          </a:bodyPr>
          <a:lstStyle/>
          <a:p>
            <a:pPr marL="0" indent="0">
              <a:buNone/>
            </a:pPr>
            <a:r>
              <a:rPr lang="en-US" sz="3840" b="1" dirty="0">
                <a:latin typeface="Trebuchet MS" panose="020B0603020202020204" pitchFamily="34" charset="0"/>
              </a:rPr>
              <a:t>How Do Professors Use the Chally Assessment?</a:t>
            </a:r>
          </a:p>
          <a:p>
            <a:pPr marL="0" indent="0">
              <a:buNone/>
            </a:pPr>
            <a:r>
              <a:rPr lang="en-US" sz="3840" b="1" dirty="0">
                <a:latin typeface="Trebuchet MS" panose="020B0603020202020204" pitchFamily="34" charset="0"/>
              </a:rPr>
              <a:t>There are numerous ways to make it a part of your Sales Curriculum …</a:t>
            </a:r>
            <a:endParaRPr lang="en-US" sz="3840" dirty="0"/>
          </a:p>
        </p:txBody>
      </p:sp>
      <p:pic>
        <p:nvPicPr>
          <p:cNvPr id="11" name="Picture 10">
            <a:extLst>
              <a:ext uri="{FF2B5EF4-FFF2-40B4-BE49-F238E27FC236}">
                <a16:creationId xmlns:a16="http://schemas.microsoft.com/office/drawing/2014/main" id="{51170AF1-7F4C-4DBC-92BA-A77856D7A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1360" y="640080"/>
            <a:ext cx="1141171" cy="570586"/>
          </a:xfrm>
          <a:prstGeom prst="rect">
            <a:avLst/>
          </a:prstGeom>
        </p:spPr>
      </p:pic>
      <p:sp>
        <p:nvSpPr>
          <p:cNvPr id="12" name="Rectangle 11">
            <a:extLst>
              <a:ext uri="{FF2B5EF4-FFF2-40B4-BE49-F238E27FC236}">
                <a16:creationId xmlns:a16="http://schemas.microsoft.com/office/drawing/2014/main" id="{55D3502F-9303-45A4-B2D1-D3742A3D4D18}"/>
              </a:ext>
            </a:extLst>
          </p:cNvPr>
          <p:cNvSpPr/>
          <p:nvPr/>
        </p:nvSpPr>
        <p:spPr>
          <a:xfrm>
            <a:off x="1105911" y="3900544"/>
            <a:ext cx="8723890" cy="7215822"/>
          </a:xfrm>
          <a:prstGeom prst="rect">
            <a:avLst/>
          </a:prstGeom>
        </p:spPr>
        <p:txBody>
          <a:bodyPr wrap="square">
            <a:spAutoFit/>
          </a:bodyPr>
          <a:lstStyle/>
          <a:p>
            <a:pPr marL="457200" indent="-457200">
              <a:spcAft>
                <a:spcPts val="720"/>
              </a:spcAft>
              <a:buFont typeface="Arial" panose="020B0604020202020204" pitchFamily="34" charset="0"/>
              <a:buChar char="•"/>
            </a:pPr>
            <a:r>
              <a:rPr lang="en-US" sz="2880" b="1" dirty="0">
                <a:latin typeface="Trebuchet MS" panose="020B0603020202020204" pitchFamily="34" charset="0"/>
              </a:rPr>
              <a:t>Challenge students thinking about Sales roles</a:t>
            </a:r>
          </a:p>
          <a:p>
            <a:pPr marL="457200" indent="-457200">
              <a:spcAft>
                <a:spcPts val="720"/>
              </a:spcAft>
              <a:buFont typeface="Arial" panose="020B0604020202020204" pitchFamily="34" charset="0"/>
              <a:buChar char="•"/>
            </a:pPr>
            <a:r>
              <a:rPr lang="en-US" sz="2880" b="1" dirty="0">
                <a:latin typeface="Trebuchet MS" panose="020B0603020202020204" pitchFamily="34" charset="0"/>
              </a:rPr>
              <a:t>Require completion and award bonus points</a:t>
            </a:r>
          </a:p>
          <a:p>
            <a:pPr marL="457200" indent="-457200">
              <a:spcAft>
                <a:spcPts val="720"/>
              </a:spcAft>
              <a:buFont typeface="Arial" panose="020B0604020202020204" pitchFamily="34" charset="0"/>
              <a:buChar char="•"/>
            </a:pPr>
            <a:r>
              <a:rPr lang="en-US" sz="2880" b="1" dirty="0">
                <a:latin typeface="Trebuchet MS" panose="020B0603020202020204" pitchFamily="34" charset="0"/>
              </a:rPr>
              <a:t>Assign written reports/presentations for class</a:t>
            </a:r>
          </a:p>
          <a:p>
            <a:pPr marL="457200" indent="-457200">
              <a:spcAft>
                <a:spcPts val="720"/>
              </a:spcAft>
              <a:buFont typeface="Arial" panose="020B0604020202020204" pitchFamily="34" charset="0"/>
              <a:buChar char="•"/>
            </a:pPr>
            <a:r>
              <a:rPr lang="en-US" sz="2880" b="1" dirty="0">
                <a:latin typeface="Trebuchet MS" panose="020B0603020202020204" pitchFamily="34" charset="0"/>
              </a:rPr>
              <a:t>Require role investigations</a:t>
            </a:r>
          </a:p>
          <a:p>
            <a:pPr marL="457200" indent="-457200">
              <a:spcAft>
                <a:spcPts val="720"/>
              </a:spcAft>
              <a:buFont typeface="Arial" panose="020B0604020202020204" pitchFamily="34" charset="0"/>
              <a:buChar char="•"/>
            </a:pPr>
            <a:r>
              <a:rPr lang="en-US" sz="2880" b="1" dirty="0">
                <a:latin typeface="Trebuchet MS" panose="020B0603020202020204" pitchFamily="34" charset="0"/>
              </a:rPr>
              <a:t>Assign students to interview a professional or alumni </a:t>
            </a:r>
          </a:p>
          <a:p>
            <a:pPr marL="457200" indent="-457200">
              <a:spcAft>
                <a:spcPts val="720"/>
              </a:spcAft>
              <a:buFont typeface="Arial" panose="020B0604020202020204" pitchFamily="34" charset="0"/>
              <a:buChar char="•"/>
            </a:pPr>
            <a:endParaRPr lang="en-US" sz="2880" b="1" dirty="0">
              <a:latin typeface="Trebuchet MS" panose="020B0603020202020204" pitchFamily="34" charset="0"/>
            </a:endParaRPr>
          </a:p>
          <a:p>
            <a:pPr marL="457200" indent="-457200">
              <a:buFont typeface="Arial" panose="020B0604020202020204" pitchFamily="34" charset="0"/>
              <a:buChar char="•"/>
            </a:pPr>
            <a:endParaRPr lang="en-US" sz="2880" b="1" dirty="0">
              <a:latin typeface="Trebuchet MS" panose="020B0603020202020204" pitchFamily="34" charset="0"/>
            </a:endParaRPr>
          </a:p>
          <a:p>
            <a:pPr marL="457200" indent="-457200">
              <a:buFont typeface="Arial" panose="020B0604020202020204" pitchFamily="34" charset="0"/>
              <a:buChar char="•"/>
            </a:pPr>
            <a:endParaRPr lang="en-US" sz="2880" b="1" dirty="0">
              <a:latin typeface="Trebuchet MS" panose="020B0603020202020204" pitchFamily="34" charset="0"/>
            </a:endParaRPr>
          </a:p>
          <a:p>
            <a:pPr marL="457200" indent="-457200">
              <a:buFont typeface="Arial" panose="020B0604020202020204" pitchFamily="34" charset="0"/>
              <a:buChar char="•"/>
            </a:pPr>
            <a:endParaRPr lang="en-US" sz="2880" b="1" dirty="0">
              <a:latin typeface="Trebuchet MS" panose="020B0603020202020204" pitchFamily="34" charset="0"/>
            </a:endParaRPr>
          </a:p>
          <a:p>
            <a:pPr marL="548640" indent="-548640">
              <a:spcAft>
                <a:spcPts val="720"/>
              </a:spcAft>
              <a:buFont typeface="Arial" panose="020B0604020202020204" pitchFamily="34" charset="0"/>
              <a:buChar char="•"/>
            </a:pPr>
            <a:endParaRPr lang="en-US" sz="2880" b="1" dirty="0">
              <a:latin typeface="Trebuchet MS" panose="020B0603020202020204" pitchFamily="34" charset="0"/>
            </a:endParaRPr>
          </a:p>
          <a:p>
            <a:pPr marL="457200" indent="-457200">
              <a:spcAft>
                <a:spcPts val="720"/>
              </a:spcAft>
              <a:buFont typeface="Arial" panose="020B0604020202020204" pitchFamily="34" charset="0"/>
              <a:buChar char="•"/>
            </a:pPr>
            <a:endParaRPr lang="en-US" sz="3360" b="1" dirty="0">
              <a:latin typeface="Trebuchet MS" panose="020B0603020202020204" pitchFamily="34" charset="0"/>
            </a:endParaRPr>
          </a:p>
          <a:p>
            <a:pPr marL="457200" indent="-457200">
              <a:spcAft>
                <a:spcPts val="720"/>
              </a:spcAft>
              <a:buFont typeface="Arial" panose="020B0604020202020204" pitchFamily="34" charset="0"/>
              <a:buChar char="•"/>
            </a:pPr>
            <a:endParaRPr lang="en-US" sz="3360" b="1" dirty="0">
              <a:latin typeface="Trebuchet MS" panose="020B0603020202020204" pitchFamily="34" charset="0"/>
            </a:endParaRPr>
          </a:p>
          <a:p>
            <a:pPr marL="411480" indent="-411480">
              <a:spcAft>
                <a:spcPts val="720"/>
              </a:spcAft>
              <a:buFont typeface="Arial" panose="020B0604020202020204" pitchFamily="34" charset="0"/>
              <a:buChar char="•"/>
            </a:pPr>
            <a:endParaRPr lang="en-US" sz="2640" dirty="0">
              <a:latin typeface="Trebuchet MS" panose="020B0603020202020204" pitchFamily="34" charset="0"/>
            </a:endParaRPr>
          </a:p>
        </p:txBody>
      </p:sp>
      <p:pic>
        <p:nvPicPr>
          <p:cNvPr id="13" name="Picture 7" descr="C:\Users\mh\AppData\Local\Microsoft\Windows\Temporary Internet Files\Content.IE5\IFFCE51X\brainstorming[1].jpg">
            <a:extLst>
              <a:ext uri="{FF2B5EF4-FFF2-40B4-BE49-F238E27FC236}">
                <a16:creationId xmlns:a16="http://schemas.microsoft.com/office/drawing/2014/main" id="{7FC5B813-0FA6-4C7C-B578-96DF611A25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39" t="-22361" r="20278" b="8681"/>
          <a:stretch/>
        </p:blipFill>
        <p:spPr bwMode="auto">
          <a:xfrm>
            <a:off x="9984791" y="2453879"/>
            <a:ext cx="3799956" cy="456649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27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C19A6-0A93-4C2E-B078-56FACA5CA3A3}"/>
              </a:ext>
            </a:extLst>
          </p:cNvPr>
          <p:cNvSpPr>
            <a:spLocks noGrp="1"/>
          </p:cNvSpPr>
          <p:nvPr>
            <p:ph type="title"/>
          </p:nvPr>
        </p:nvSpPr>
        <p:spPr>
          <a:xfrm>
            <a:off x="931845" y="3698136"/>
            <a:ext cx="12766709" cy="2227805"/>
          </a:xfrm>
        </p:spPr>
        <p:txBody>
          <a:bodyPr/>
          <a:lstStyle/>
          <a:p>
            <a:br>
              <a:rPr lang="en-US" b="1" dirty="0">
                <a:solidFill>
                  <a:schemeClr val="tx1"/>
                </a:solidFill>
              </a:rPr>
            </a:br>
            <a:br>
              <a:rPr lang="en-US" b="1" dirty="0">
                <a:solidFill>
                  <a:schemeClr val="tx1"/>
                </a:solidFill>
              </a:rPr>
            </a:br>
            <a:br>
              <a:rPr lang="en-US" b="1" dirty="0">
                <a:solidFill>
                  <a:schemeClr val="tx1"/>
                </a:solidFill>
              </a:rPr>
            </a:br>
            <a:r>
              <a:rPr lang="en-US" b="1" dirty="0">
                <a:solidFill>
                  <a:schemeClr val="tx1"/>
                </a:solidFill>
              </a:rPr>
              <a:t>Would you like to know more about using the Predictive Talent Assessment?</a:t>
            </a:r>
            <a:br>
              <a:rPr lang="en-US" b="1" dirty="0">
                <a:solidFill>
                  <a:schemeClr val="tx1"/>
                </a:solidFill>
              </a:rPr>
            </a:br>
            <a:br>
              <a:rPr lang="en-US" b="1" dirty="0">
                <a:solidFill>
                  <a:schemeClr val="tx1"/>
                </a:solidFill>
              </a:rPr>
            </a:br>
            <a:r>
              <a:rPr lang="en-US" sz="3600" b="1" dirty="0">
                <a:solidFill>
                  <a:schemeClr val="tx1"/>
                </a:solidFill>
              </a:rPr>
              <a:t>Contact SEF to discuss our Career Development Program</a:t>
            </a:r>
            <a:br>
              <a:rPr lang="en-US" sz="3600" b="1" dirty="0">
                <a:solidFill>
                  <a:schemeClr val="tx1"/>
                </a:solidFill>
              </a:rPr>
            </a:br>
            <a:r>
              <a:rPr lang="en-US" sz="3600" b="1" dirty="0">
                <a:solidFill>
                  <a:schemeClr val="tx1"/>
                </a:solidFill>
              </a:rPr>
              <a:t>info@salesfoundation.org</a:t>
            </a:r>
            <a:endParaRPr lang="en-US"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9076" y="807368"/>
            <a:ext cx="2171700" cy="10001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1103" y="963010"/>
            <a:ext cx="2009024" cy="1000125"/>
          </a:xfrm>
          <a:prstGeom prst="rect">
            <a:avLst/>
          </a:prstGeom>
        </p:spPr>
      </p:pic>
    </p:spTree>
    <p:extLst>
      <p:ext uri="{BB962C8B-B14F-4D97-AF65-F5344CB8AC3E}">
        <p14:creationId xmlns:p14="http://schemas.microsoft.com/office/powerpoint/2010/main" val="343070672"/>
      </p:ext>
    </p:extLst>
  </p:cSld>
  <p:clrMapOvr>
    <a:masterClrMapping/>
  </p:clrMapOvr>
</p:sld>
</file>

<file path=ppt/theme/theme1.xml><?xml version="1.0" encoding="utf-8"?>
<a:theme xmlns:a="http://schemas.openxmlformats.org/drawingml/2006/main" name="GrowthPlay PowerPoint Brand Standards 2019">
  <a:themeElements>
    <a:clrScheme name="New GrowthPlay Colors">
      <a:dk1>
        <a:srgbClr val="3B3B3B"/>
      </a:dk1>
      <a:lt1>
        <a:sysClr val="window" lastClr="FFFFFF"/>
      </a:lt1>
      <a:dk2>
        <a:srgbClr val="2A2A4F"/>
      </a:dk2>
      <a:lt2>
        <a:srgbClr val="FFFFFF"/>
      </a:lt2>
      <a:accent1>
        <a:srgbClr val="0574A7"/>
      </a:accent1>
      <a:accent2>
        <a:srgbClr val="665974"/>
      </a:accent2>
      <a:accent3>
        <a:srgbClr val="87BA9F"/>
      </a:accent3>
      <a:accent4>
        <a:srgbClr val="7D736F"/>
      </a:accent4>
      <a:accent5>
        <a:srgbClr val="C4481C"/>
      </a:accent5>
      <a:accent6>
        <a:srgbClr val="0084AD"/>
      </a:accent6>
      <a:hlink>
        <a:srgbClr val="0574A7"/>
      </a:hlink>
      <a:folHlink>
        <a:srgbClr val="665974"/>
      </a:folHlink>
    </a:clrScheme>
    <a:fontScheme name="GrowthPlay fonts Gill Sans MT/Arial Nova">
      <a:majorFont>
        <a:latin typeface="Gill Sans M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owthPlay PowerPoint Template 2019.pptx" id="{B96121D5-01E9-49E4-B78C-7D889DE43638}" vid="{682E5713-4694-46F6-B92E-2793B75287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ad73c7-ec2b-42b1-bb6c-910e4e733666">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7A88ACA63C4241AFA4BD5B61ED4680" ma:contentTypeVersion="11" ma:contentTypeDescription="Create a new document." ma:contentTypeScope="" ma:versionID="bf71a294fd528f49f21d247c32245e63">
  <xsd:schema xmlns:xsd="http://www.w3.org/2001/XMLSchema" xmlns:xs="http://www.w3.org/2001/XMLSchema" xmlns:p="http://schemas.microsoft.com/office/2006/metadata/properties" xmlns:ns2="dec7345e-9207-451d-a1e6-e2446965a3a1" xmlns:ns3="46ad73c7-ec2b-42b1-bb6c-910e4e733666" targetNamespace="http://schemas.microsoft.com/office/2006/metadata/properties" ma:root="true" ma:fieldsID="01e1e24c209410a3643ab2f59a7c1383" ns2:_="" ns3:_="">
    <xsd:import namespace="dec7345e-9207-451d-a1e6-e2446965a3a1"/>
    <xsd:import namespace="46ad73c7-ec2b-42b1-bb6c-910e4e7336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7345e-9207-451d-a1e6-e2446965a3a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ad73c7-ec2b-42b1-bb6c-910e4e7336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3D5688-08A7-4F7F-AF51-D4FFC9A6A3EF}">
  <ds:schemaRefs>
    <ds:schemaRef ds:uri="http://schemas.microsoft.com/office/2006/documentManagement/type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infopath/2007/PartnerControls"/>
    <ds:schemaRef ds:uri="46ad73c7-ec2b-42b1-bb6c-910e4e733666"/>
    <ds:schemaRef ds:uri="dec7345e-9207-451d-a1e6-e2446965a3a1"/>
    <ds:schemaRef ds:uri="http://schemas.microsoft.com/office/2006/metadata/properties"/>
  </ds:schemaRefs>
</ds:datastoreItem>
</file>

<file path=customXml/itemProps2.xml><?xml version="1.0" encoding="utf-8"?>
<ds:datastoreItem xmlns:ds="http://schemas.openxmlformats.org/officeDocument/2006/customXml" ds:itemID="{A91EEF5E-F374-4BF1-8055-1D619FB7CF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7345e-9207-451d-a1e6-e2446965a3a1"/>
    <ds:schemaRef ds:uri="46ad73c7-ec2b-42b1-bb6c-910e4e733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B869C-986D-46AB-9421-BDF2A60363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2243</TotalTime>
  <Words>618</Words>
  <Application>Microsoft Office PowerPoint</Application>
  <PresentationFormat>Custom</PresentationFormat>
  <Paragraphs>58</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Nova</vt:lpstr>
      <vt:lpstr>Calibri</vt:lpstr>
      <vt:lpstr>Courier New</vt:lpstr>
      <vt:lpstr>Gill Sans MT</vt:lpstr>
      <vt:lpstr>Roboto</vt:lpstr>
      <vt:lpstr>Times New Roman</vt:lpstr>
      <vt:lpstr>Trebuchet MS</vt:lpstr>
      <vt:lpstr>Wingdings</vt:lpstr>
      <vt:lpstr>GrowthPlay PowerPoint Brand Standards 2019</vt:lpstr>
      <vt:lpstr>PowerPoint Presentation</vt:lpstr>
      <vt:lpstr>    Chally’s Predictive Talent Assessment features customized, personalized reports for predicting potential fit, discovering individual strengths and more</vt:lpstr>
      <vt:lpstr>Chally Predictive Talent Assessment  “Beyond Describing to Predicting”   Chally focuses on predicting success on the job. Chally has researched and developed items and scales (competencies) that measure the specific critical skills and behaviors needed to be successful on the job.   Items build Scales (competencies) and Scales build Profiles </vt:lpstr>
      <vt:lpstr>Chally Predictive Talent Assessment</vt:lpstr>
      <vt:lpstr>PowerPoint Presentation</vt:lpstr>
      <vt:lpstr>Chally Benchmark Signature Profiles Reference Guide</vt:lpstr>
      <vt:lpstr>PowerPoint Presentation</vt:lpstr>
      <vt:lpstr>   Would you like to know more about using the Predictive Talent Assessment?  Contact SEF to discuss our Career Development Program info@salesfoundation.org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GrowthPlay Intro to Assessement for Selection</dc:title>
  <dc:creator>Kim Angell</dc:creator>
  <cp:lastModifiedBy>Marty Holmes</cp:lastModifiedBy>
  <cp:revision>116</cp:revision>
  <cp:lastPrinted>2021-04-08T19:18:36Z</cp:lastPrinted>
  <dcterms:created xsi:type="dcterms:W3CDTF">2019-02-15T13:22:42Z</dcterms:created>
  <dcterms:modified xsi:type="dcterms:W3CDTF">2022-07-19T18:14:50Z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0x010100F37A88ACA63C4241AFA4BD5B61ED4680</vt:lpwstr>
  </property>
  <property fmtid="{D5CDD505-2E9C-101B-9397-08002B2CF9AE}" pid="3" name="_dlc_DocIdItemGuid">
    <vt:lpwstr>d7436cce-8bea-4e63-913d-51933b797713</vt:lpwstr>
  </property>
  <property fmtid="{D5CDD505-2E9C-101B-9397-08002B2CF9AE}" pid="4" name="AuthorIds_UIVersion_512">
    <vt:lpwstr>36</vt:lpwstr>
  </property>
</Properties>
</file>